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2" r:id="rId5"/>
    <p:sldMasterId id="2147483684" r:id="rId6"/>
    <p:sldMasterId id="2147483696" r:id="rId7"/>
    <p:sldMasterId id="2147483708" r:id="rId8"/>
  </p:sldMasterIdLst>
  <p:notesMasterIdLst>
    <p:notesMasterId r:id="rId17"/>
  </p:notesMasterIdLst>
  <p:handoutMasterIdLst>
    <p:handoutMasterId r:id="rId18"/>
  </p:handoutMasterIdLst>
  <p:sldIdLst>
    <p:sldId id="394" r:id="rId9"/>
    <p:sldId id="396" r:id="rId10"/>
    <p:sldId id="391" r:id="rId11"/>
    <p:sldId id="390" r:id="rId12"/>
    <p:sldId id="397" r:id="rId13"/>
    <p:sldId id="389" r:id="rId14"/>
    <p:sldId id="376" r:id="rId15"/>
    <p:sldId id="379" r:id="rId16"/>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E6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800" autoAdjust="0"/>
  </p:normalViewPr>
  <p:slideViewPr>
    <p:cSldViewPr>
      <p:cViewPr varScale="1">
        <p:scale>
          <a:sx n="84" d="100"/>
          <a:sy n="84" d="100"/>
        </p:scale>
        <p:origin x="142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5" Type="http://schemas.openxmlformats.org/officeDocument/2006/relationships/slideMaster" Target="slideMasters/slideMaster2.xml"/><Relationship Id="rId15" Type="http://schemas.openxmlformats.org/officeDocument/2006/relationships/slide" Target="slides/slide7.xml"/><Relationship Id="rId10" Type="http://schemas.openxmlformats.org/officeDocument/2006/relationships/slide" Target="slides/slide2.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82742"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97513" y="1"/>
            <a:ext cx="2982742" cy="466725"/>
          </a:xfrm>
          <a:prstGeom prst="rect">
            <a:avLst/>
          </a:prstGeom>
        </p:spPr>
        <p:txBody>
          <a:bodyPr vert="horz" lIns="91440" tIns="45720" rIns="91440" bIns="45720" rtlCol="0"/>
          <a:lstStyle>
            <a:lvl1pPr algn="r">
              <a:defRPr sz="1200"/>
            </a:lvl1pPr>
          </a:lstStyle>
          <a:p>
            <a:fld id="{FAA537B6-CA06-4EB7-B9EF-AF6DCA1EA1F7}" type="datetimeFigureOut">
              <a:rPr lang="en-US" smtClean="0"/>
              <a:t>8/1/2018</a:t>
            </a:fld>
            <a:endParaRPr lang="en-US" dirty="0"/>
          </a:p>
        </p:txBody>
      </p:sp>
      <p:sp>
        <p:nvSpPr>
          <p:cNvPr id="4" name="Footer Placeholder 3"/>
          <p:cNvSpPr>
            <a:spLocks noGrp="1"/>
          </p:cNvSpPr>
          <p:nvPr>
            <p:ph type="ftr" sz="quarter" idx="2"/>
          </p:nvPr>
        </p:nvSpPr>
        <p:spPr>
          <a:xfrm>
            <a:off x="1" y="8829676"/>
            <a:ext cx="2982742"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97513" y="8829676"/>
            <a:ext cx="2982742" cy="466725"/>
          </a:xfrm>
          <a:prstGeom prst="rect">
            <a:avLst/>
          </a:prstGeom>
        </p:spPr>
        <p:txBody>
          <a:bodyPr vert="horz" lIns="91440" tIns="45720" rIns="91440" bIns="45720" rtlCol="0" anchor="b"/>
          <a:lstStyle>
            <a:lvl1pPr algn="r">
              <a:defRPr sz="1200"/>
            </a:lvl1pPr>
          </a:lstStyle>
          <a:p>
            <a:fld id="{3A3DF81F-1A9D-45E6-842C-FAF0E6A606BD}" type="slidenum">
              <a:rPr lang="en-US" smtClean="0"/>
              <a:t>‹#›</a:t>
            </a:fld>
            <a:endParaRPr lang="en-US" dirty="0"/>
          </a:p>
        </p:txBody>
      </p:sp>
    </p:spTree>
    <p:extLst>
      <p:ext uri="{BB962C8B-B14F-4D97-AF65-F5344CB8AC3E}">
        <p14:creationId xmlns:p14="http://schemas.microsoft.com/office/powerpoint/2010/main" val="31589398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2742"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97513" y="0"/>
            <a:ext cx="2982742" cy="465138"/>
          </a:xfrm>
          <a:prstGeom prst="rect">
            <a:avLst/>
          </a:prstGeom>
        </p:spPr>
        <p:txBody>
          <a:bodyPr vert="horz" lIns="91440" tIns="45720" rIns="91440" bIns="45720" rtlCol="0"/>
          <a:lstStyle>
            <a:lvl1pPr algn="r">
              <a:defRPr sz="1200"/>
            </a:lvl1pPr>
          </a:lstStyle>
          <a:p>
            <a:fld id="{195E6C5F-A53B-4DEB-B52C-A140C04A228E}" type="datetimeFigureOut">
              <a:rPr lang="en-US" smtClean="0"/>
              <a:pPr/>
              <a:t>8/1/2018</a:t>
            </a:fld>
            <a:endParaRPr lang="en-US" dirty="0"/>
          </a:p>
        </p:txBody>
      </p:sp>
      <p:sp>
        <p:nvSpPr>
          <p:cNvPr id="4" name="Slide Image Placeholder 3"/>
          <p:cNvSpPr>
            <a:spLocks noGrp="1" noRot="1" noChangeAspect="1"/>
          </p:cNvSpPr>
          <p:nvPr>
            <p:ph type="sldImg" idx="2"/>
          </p:nvPr>
        </p:nvSpPr>
        <p:spPr>
          <a:xfrm>
            <a:off x="1117600" y="696913"/>
            <a:ext cx="4646613"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8805" y="4416426"/>
            <a:ext cx="5504204" cy="41830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675"/>
            <a:ext cx="2982742"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7513" y="8829675"/>
            <a:ext cx="2982742" cy="465138"/>
          </a:xfrm>
          <a:prstGeom prst="rect">
            <a:avLst/>
          </a:prstGeom>
        </p:spPr>
        <p:txBody>
          <a:bodyPr vert="horz" lIns="91440" tIns="45720" rIns="91440" bIns="45720" rtlCol="0" anchor="b"/>
          <a:lstStyle>
            <a:lvl1pPr algn="r">
              <a:defRPr sz="1200"/>
            </a:lvl1pPr>
          </a:lstStyle>
          <a:p>
            <a:fld id="{51E9773C-0948-4851-8AA6-89395396CEEB}" type="slidenum">
              <a:rPr lang="en-US" smtClean="0"/>
              <a:pPr/>
              <a:t>‹#›</a:t>
            </a:fld>
            <a:endParaRPr lang="en-US" dirty="0"/>
          </a:p>
        </p:txBody>
      </p:sp>
    </p:spTree>
    <p:extLst>
      <p:ext uri="{BB962C8B-B14F-4D97-AF65-F5344CB8AC3E}">
        <p14:creationId xmlns:p14="http://schemas.microsoft.com/office/powerpoint/2010/main" val="8833753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6"/>
          <p:cNvSpPr>
            <a:spLocks noGrp="1" noChangeArrowheads="1"/>
          </p:cNvSpPr>
          <p:nvPr>
            <p:ph type="sldNum" sz="quarter" idx="5"/>
          </p:nvPr>
        </p:nvSpPr>
        <p:spPr>
          <a:xfrm>
            <a:off x="3898102" y="8829968"/>
            <a:ext cx="2982119" cy="464820"/>
          </a:xfrm>
          <a:prstGeom prst="rect">
            <a:avLst/>
          </a:prstGeom>
          <a:noFill/>
        </p:spPr>
        <p:txBody>
          <a:bodyPr/>
          <a:lstStyle/>
          <a:p>
            <a:pPr defTabSz="1069237"/>
            <a:fld id="{CA0A3EA2-DD37-488C-A25F-DB048123D13A}" type="slidenum">
              <a:rPr lang="en-US" smtClean="0">
                <a:solidFill>
                  <a:prstClr val="black"/>
                </a:solidFill>
              </a:rPr>
              <a:pPr defTabSz="1069237"/>
              <a:t>1</a:t>
            </a:fld>
            <a:endParaRPr lang="en-US" dirty="0">
              <a:solidFill>
                <a:prstClr val="black"/>
              </a:solidFill>
            </a:endParaRPr>
          </a:p>
        </p:txBody>
      </p:sp>
      <p:sp>
        <p:nvSpPr>
          <p:cNvPr id="28675" name="Rectangle 2"/>
          <p:cNvSpPr>
            <a:spLocks noGrp="1" noRot="1" noChangeAspect="1" noChangeArrowheads="1" noTextEdit="1"/>
          </p:cNvSpPr>
          <p:nvPr>
            <p:ph type="sldImg"/>
          </p:nvPr>
        </p:nvSpPr>
        <p:spPr>
          <a:xfrm>
            <a:off x="1106488" y="681038"/>
            <a:ext cx="4551362" cy="3414712"/>
          </a:xfrm>
          <a:ln cap="flat"/>
        </p:spPr>
      </p:sp>
      <p:sp>
        <p:nvSpPr>
          <p:cNvPr id="28676" name="Rectangle 3"/>
          <p:cNvSpPr>
            <a:spLocks noChangeArrowheads="1"/>
          </p:cNvSpPr>
          <p:nvPr/>
        </p:nvSpPr>
        <p:spPr bwMode="auto">
          <a:xfrm>
            <a:off x="3815021" y="-1557"/>
            <a:ext cx="2917188" cy="460007"/>
          </a:xfrm>
          <a:prstGeom prst="rect">
            <a:avLst/>
          </a:prstGeom>
          <a:noFill/>
          <a:ln w="9525">
            <a:noFill/>
            <a:miter lim="800000"/>
            <a:headEnd/>
            <a:tailEnd/>
          </a:ln>
        </p:spPr>
        <p:txBody>
          <a:bodyPr wrap="none" lIns="105436" tIns="52718" rIns="105436" bIns="52718" anchor="ctr"/>
          <a:lstStyle/>
          <a:p>
            <a:pPr eaLnBrk="0" hangingPunct="0">
              <a:spcBef>
                <a:spcPct val="30000"/>
              </a:spcBef>
            </a:pPr>
            <a:endParaRPr lang="en-US" dirty="0">
              <a:solidFill>
                <a:prstClr val="black"/>
              </a:solidFill>
            </a:endParaRPr>
          </a:p>
        </p:txBody>
      </p:sp>
      <p:sp>
        <p:nvSpPr>
          <p:cNvPr id="28677" name="Rectangle 4"/>
          <p:cNvSpPr>
            <a:spLocks noChangeArrowheads="1"/>
          </p:cNvSpPr>
          <p:nvPr/>
        </p:nvSpPr>
        <p:spPr bwMode="auto">
          <a:xfrm>
            <a:off x="3815021" y="8685557"/>
            <a:ext cx="2917188" cy="458447"/>
          </a:xfrm>
          <a:prstGeom prst="rect">
            <a:avLst/>
          </a:prstGeom>
          <a:noFill/>
          <a:ln w="9525">
            <a:noFill/>
            <a:miter lim="800000"/>
            <a:headEnd/>
            <a:tailEnd/>
          </a:ln>
        </p:spPr>
        <p:txBody>
          <a:bodyPr lIns="22307" tIns="0" rIns="22307" bIns="0" anchor="b"/>
          <a:lstStyle/>
          <a:p>
            <a:pPr marL="2140300" lvl="4" algn="r" defTabSz="1069237" eaLnBrk="0" hangingPunct="0"/>
            <a:r>
              <a:rPr lang="en-US" sz="1200" i="1" dirty="0">
                <a:solidFill>
                  <a:prstClr val="black"/>
                </a:solidFill>
              </a:rPr>
              <a:t>         </a:t>
            </a:r>
          </a:p>
        </p:txBody>
      </p:sp>
      <p:sp>
        <p:nvSpPr>
          <p:cNvPr id="28678" name="Rectangle 5"/>
          <p:cNvSpPr>
            <a:spLocks noChangeArrowheads="1"/>
          </p:cNvSpPr>
          <p:nvPr/>
        </p:nvSpPr>
        <p:spPr bwMode="auto">
          <a:xfrm>
            <a:off x="7" y="8685557"/>
            <a:ext cx="2917189" cy="458447"/>
          </a:xfrm>
          <a:prstGeom prst="rect">
            <a:avLst/>
          </a:prstGeom>
          <a:noFill/>
          <a:ln w="9525">
            <a:noFill/>
            <a:miter lim="800000"/>
            <a:headEnd/>
            <a:tailEnd/>
          </a:ln>
        </p:spPr>
        <p:txBody>
          <a:bodyPr wrap="none" lIns="105436" tIns="52718" rIns="105436" bIns="52718" anchor="ctr"/>
          <a:lstStyle/>
          <a:p>
            <a:pPr eaLnBrk="0" hangingPunct="0">
              <a:spcBef>
                <a:spcPct val="30000"/>
              </a:spcBef>
            </a:pPr>
            <a:endParaRPr lang="en-US" dirty="0">
              <a:solidFill>
                <a:prstClr val="black"/>
              </a:solidFill>
            </a:endParaRPr>
          </a:p>
        </p:txBody>
      </p:sp>
      <p:sp>
        <p:nvSpPr>
          <p:cNvPr id="28679" name="Rectangle 6"/>
          <p:cNvSpPr>
            <a:spLocks noChangeArrowheads="1"/>
          </p:cNvSpPr>
          <p:nvPr/>
        </p:nvSpPr>
        <p:spPr bwMode="auto">
          <a:xfrm>
            <a:off x="7" y="-1557"/>
            <a:ext cx="2917189" cy="460007"/>
          </a:xfrm>
          <a:prstGeom prst="rect">
            <a:avLst/>
          </a:prstGeom>
          <a:noFill/>
          <a:ln w="9525">
            <a:noFill/>
            <a:miter lim="800000"/>
            <a:headEnd/>
            <a:tailEnd/>
          </a:ln>
        </p:spPr>
        <p:txBody>
          <a:bodyPr wrap="none" lIns="105436" tIns="52718" rIns="105436" bIns="52718" anchor="ctr"/>
          <a:lstStyle/>
          <a:p>
            <a:pPr eaLnBrk="0" hangingPunct="0">
              <a:spcBef>
                <a:spcPct val="30000"/>
              </a:spcBef>
            </a:pPr>
            <a:endParaRPr lang="en-US" dirty="0">
              <a:solidFill>
                <a:prstClr val="black"/>
              </a:solidFill>
            </a:endParaRPr>
          </a:p>
        </p:txBody>
      </p:sp>
      <p:sp>
        <p:nvSpPr>
          <p:cNvPr id="28680" name="Rectangle 7"/>
          <p:cNvSpPr>
            <a:spLocks noGrp="1" noChangeArrowheads="1"/>
          </p:cNvSpPr>
          <p:nvPr>
            <p:ph type="body" idx="1"/>
          </p:nvPr>
        </p:nvSpPr>
        <p:spPr>
          <a:xfrm>
            <a:off x="327182" y="4344336"/>
            <a:ext cx="6184380" cy="4384879"/>
          </a:xfrm>
          <a:noFill/>
          <a:ln>
            <a:solidFill>
              <a:schemeClr val="tx1"/>
            </a:solidFill>
          </a:ln>
        </p:spPr>
        <p:txBody>
          <a:bodyPr/>
          <a:lstStyle/>
          <a:p>
            <a:pPr eaLnBrk="1" hangingPunct="1"/>
            <a:endParaRPr lang="en-US" sz="1100" dirty="0"/>
          </a:p>
        </p:txBody>
      </p:sp>
    </p:spTree>
    <p:extLst>
      <p:ext uri="{BB962C8B-B14F-4D97-AF65-F5344CB8AC3E}">
        <p14:creationId xmlns:p14="http://schemas.microsoft.com/office/powerpoint/2010/main" val="24168820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6"/>
          <p:cNvSpPr>
            <a:spLocks noGrp="1" noChangeArrowheads="1"/>
          </p:cNvSpPr>
          <p:nvPr>
            <p:ph type="sldNum" sz="quarter" idx="5"/>
          </p:nvPr>
        </p:nvSpPr>
        <p:spPr>
          <a:xfrm>
            <a:off x="3970938" y="8829968"/>
            <a:ext cx="3037840" cy="464820"/>
          </a:xfrm>
          <a:prstGeom prst="rect">
            <a:avLst/>
          </a:prstGeom>
          <a:noFill/>
        </p:spPr>
        <p:txBody>
          <a:bodyPr/>
          <a:lstStyle/>
          <a:p>
            <a:pPr defTabSz="1069237"/>
            <a:fld id="{CA0A3EA2-DD37-488C-A25F-DB048123D13A}" type="slidenum">
              <a:rPr lang="en-US" smtClean="0">
                <a:solidFill>
                  <a:prstClr val="black"/>
                </a:solidFill>
              </a:rPr>
              <a:pPr defTabSz="1069237"/>
              <a:t>3</a:t>
            </a:fld>
            <a:endParaRPr lang="en-US" dirty="0">
              <a:solidFill>
                <a:prstClr val="black"/>
              </a:solidFill>
            </a:endParaRPr>
          </a:p>
        </p:txBody>
      </p:sp>
      <p:sp>
        <p:nvSpPr>
          <p:cNvPr id="28675" name="Rectangle 2"/>
          <p:cNvSpPr>
            <a:spLocks noGrp="1" noRot="1" noChangeAspect="1" noChangeArrowheads="1" noTextEdit="1"/>
          </p:cNvSpPr>
          <p:nvPr>
            <p:ph type="sldImg"/>
          </p:nvPr>
        </p:nvSpPr>
        <p:spPr>
          <a:xfrm>
            <a:off x="1168400" y="681038"/>
            <a:ext cx="4552950" cy="3414712"/>
          </a:xfrm>
          <a:ln cap="flat"/>
        </p:spPr>
      </p:sp>
      <p:sp>
        <p:nvSpPr>
          <p:cNvPr id="28676" name="Rectangle 3"/>
          <p:cNvSpPr>
            <a:spLocks noChangeArrowheads="1"/>
          </p:cNvSpPr>
          <p:nvPr/>
        </p:nvSpPr>
        <p:spPr bwMode="auto">
          <a:xfrm>
            <a:off x="3886305" y="-1557"/>
            <a:ext cx="2971696" cy="460007"/>
          </a:xfrm>
          <a:prstGeom prst="rect">
            <a:avLst/>
          </a:prstGeom>
          <a:noFill/>
          <a:ln w="9525">
            <a:noFill/>
            <a:miter lim="800000"/>
            <a:headEnd/>
            <a:tailEnd/>
          </a:ln>
        </p:spPr>
        <p:txBody>
          <a:bodyPr wrap="none" lIns="105436" tIns="52718" rIns="105436" bIns="52718" anchor="ctr"/>
          <a:lstStyle/>
          <a:p>
            <a:pPr eaLnBrk="0" hangingPunct="0">
              <a:spcBef>
                <a:spcPct val="30000"/>
              </a:spcBef>
            </a:pPr>
            <a:endParaRPr lang="en-US" dirty="0">
              <a:solidFill>
                <a:prstClr val="black"/>
              </a:solidFill>
            </a:endParaRPr>
          </a:p>
        </p:txBody>
      </p:sp>
      <p:sp>
        <p:nvSpPr>
          <p:cNvPr id="28677" name="Rectangle 4"/>
          <p:cNvSpPr>
            <a:spLocks noChangeArrowheads="1"/>
          </p:cNvSpPr>
          <p:nvPr/>
        </p:nvSpPr>
        <p:spPr bwMode="auto">
          <a:xfrm>
            <a:off x="3886305" y="8685556"/>
            <a:ext cx="2971696" cy="458447"/>
          </a:xfrm>
          <a:prstGeom prst="rect">
            <a:avLst/>
          </a:prstGeom>
          <a:noFill/>
          <a:ln w="9525">
            <a:noFill/>
            <a:miter lim="800000"/>
            <a:headEnd/>
            <a:tailEnd/>
          </a:ln>
        </p:spPr>
        <p:txBody>
          <a:bodyPr lIns="22307" tIns="0" rIns="22307" bIns="0" anchor="b"/>
          <a:lstStyle/>
          <a:p>
            <a:pPr marL="2140300" lvl="4" algn="r" defTabSz="1069237" eaLnBrk="0" hangingPunct="0"/>
            <a:r>
              <a:rPr lang="en-US" sz="1200" i="1" dirty="0">
                <a:solidFill>
                  <a:prstClr val="black"/>
                </a:solidFill>
              </a:rPr>
              <a:t>         </a:t>
            </a:r>
          </a:p>
        </p:txBody>
      </p:sp>
      <p:sp>
        <p:nvSpPr>
          <p:cNvPr id="28678" name="Rectangle 5"/>
          <p:cNvSpPr>
            <a:spLocks noChangeArrowheads="1"/>
          </p:cNvSpPr>
          <p:nvPr/>
        </p:nvSpPr>
        <p:spPr bwMode="auto">
          <a:xfrm>
            <a:off x="7" y="8685556"/>
            <a:ext cx="2971697" cy="458447"/>
          </a:xfrm>
          <a:prstGeom prst="rect">
            <a:avLst/>
          </a:prstGeom>
          <a:noFill/>
          <a:ln w="9525">
            <a:noFill/>
            <a:miter lim="800000"/>
            <a:headEnd/>
            <a:tailEnd/>
          </a:ln>
        </p:spPr>
        <p:txBody>
          <a:bodyPr wrap="none" lIns="105436" tIns="52718" rIns="105436" bIns="52718" anchor="ctr"/>
          <a:lstStyle/>
          <a:p>
            <a:pPr eaLnBrk="0" hangingPunct="0">
              <a:spcBef>
                <a:spcPct val="30000"/>
              </a:spcBef>
            </a:pPr>
            <a:endParaRPr lang="en-US" dirty="0">
              <a:solidFill>
                <a:prstClr val="black"/>
              </a:solidFill>
            </a:endParaRPr>
          </a:p>
        </p:txBody>
      </p:sp>
      <p:sp>
        <p:nvSpPr>
          <p:cNvPr id="28679" name="Rectangle 6"/>
          <p:cNvSpPr>
            <a:spLocks noChangeArrowheads="1"/>
          </p:cNvSpPr>
          <p:nvPr/>
        </p:nvSpPr>
        <p:spPr bwMode="auto">
          <a:xfrm>
            <a:off x="7" y="-1557"/>
            <a:ext cx="2971697" cy="460007"/>
          </a:xfrm>
          <a:prstGeom prst="rect">
            <a:avLst/>
          </a:prstGeom>
          <a:noFill/>
          <a:ln w="9525">
            <a:noFill/>
            <a:miter lim="800000"/>
            <a:headEnd/>
            <a:tailEnd/>
          </a:ln>
        </p:spPr>
        <p:txBody>
          <a:bodyPr wrap="none" lIns="105436" tIns="52718" rIns="105436" bIns="52718" anchor="ctr"/>
          <a:lstStyle/>
          <a:p>
            <a:pPr eaLnBrk="0" hangingPunct="0">
              <a:spcBef>
                <a:spcPct val="30000"/>
              </a:spcBef>
            </a:pPr>
            <a:endParaRPr lang="en-US" dirty="0">
              <a:solidFill>
                <a:prstClr val="black"/>
              </a:solidFill>
            </a:endParaRPr>
          </a:p>
        </p:txBody>
      </p:sp>
      <p:sp>
        <p:nvSpPr>
          <p:cNvPr id="28680" name="Rectangle 7"/>
          <p:cNvSpPr>
            <a:spLocks noGrp="1" noChangeArrowheads="1"/>
          </p:cNvSpPr>
          <p:nvPr>
            <p:ph type="body" idx="1"/>
          </p:nvPr>
        </p:nvSpPr>
        <p:spPr>
          <a:xfrm>
            <a:off x="333295" y="4344335"/>
            <a:ext cx="6299935" cy="4384879"/>
          </a:xfrm>
          <a:noFill/>
          <a:ln>
            <a:solidFill>
              <a:schemeClr val="tx1"/>
            </a:solidFill>
          </a:ln>
        </p:spPr>
        <p:txBody>
          <a:bodyPr/>
          <a:lstStyle/>
          <a:p>
            <a:pPr eaLnBrk="1" hangingPunct="1"/>
            <a:endParaRPr lang="en-US" sz="1100" dirty="0"/>
          </a:p>
        </p:txBody>
      </p:sp>
    </p:spTree>
    <p:extLst>
      <p:ext uri="{BB962C8B-B14F-4D97-AF65-F5344CB8AC3E}">
        <p14:creationId xmlns:p14="http://schemas.microsoft.com/office/powerpoint/2010/main" val="6070591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6"/>
          <p:cNvSpPr>
            <a:spLocks noGrp="1" noChangeArrowheads="1"/>
          </p:cNvSpPr>
          <p:nvPr>
            <p:ph type="sldNum" sz="quarter" idx="5"/>
          </p:nvPr>
        </p:nvSpPr>
        <p:spPr>
          <a:xfrm>
            <a:off x="3970938" y="8829968"/>
            <a:ext cx="3037840" cy="464820"/>
          </a:xfrm>
          <a:prstGeom prst="rect">
            <a:avLst/>
          </a:prstGeom>
          <a:noFill/>
        </p:spPr>
        <p:txBody>
          <a:bodyPr/>
          <a:lstStyle/>
          <a:p>
            <a:pPr defTabSz="1069237"/>
            <a:fld id="{CA0A3EA2-DD37-488C-A25F-DB048123D13A}" type="slidenum">
              <a:rPr lang="en-US" smtClean="0">
                <a:solidFill>
                  <a:prstClr val="black"/>
                </a:solidFill>
              </a:rPr>
              <a:pPr defTabSz="1069237"/>
              <a:t>4</a:t>
            </a:fld>
            <a:endParaRPr lang="en-US" dirty="0">
              <a:solidFill>
                <a:prstClr val="black"/>
              </a:solidFill>
            </a:endParaRPr>
          </a:p>
        </p:txBody>
      </p:sp>
      <p:sp>
        <p:nvSpPr>
          <p:cNvPr id="28675" name="Rectangle 2"/>
          <p:cNvSpPr>
            <a:spLocks noGrp="1" noRot="1" noChangeAspect="1" noChangeArrowheads="1" noTextEdit="1"/>
          </p:cNvSpPr>
          <p:nvPr>
            <p:ph type="sldImg"/>
          </p:nvPr>
        </p:nvSpPr>
        <p:spPr>
          <a:xfrm>
            <a:off x="1168400" y="681038"/>
            <a:ext cx="4552950" cy="3414712"/>
          </a:xfrm>
          <a:ln cap="flat"/>
        </p:spPr>
      </p:sp>
      <p:sp>
        <p:nvSpPr>
          <p:cNvPr id="28676" name="Rectangle 3"/>
          <p:cNvSpPr>
            <a:spLocks noChangeArrowheads="1"/>
          </p:cNvSpPr>
          <p:nvPr/>
        </p:nvSpPr>
        <p:spPr bwMode="auto">
          <a:xfrm>
            <a:off x="3886305" y="-1557"/>
            <a:ext cx="2971696" cy="460007"/>
          </a:xfrm>
          <a:prstGeom prst="rect">
            <a:avLst/>
          </a:prstGeom>
          <a:noFill/>
          <a:ln w="9525">
            <a:noFill/>
            <a:miter lim="800000"/>
            <a:headEnd/>
            <a:tailEnd/>
          </a:ln>
        </p:spPr>
        <p:txBody>
          <a:bodyPr wrap="none" lIns="105436" tIns="52718" rIns="105436" bIns="52718" anchor="ctr"/>
          <a:lstStyle/>
          <a:p>
            <a:pPr eaLnBrk="0" hangingPunct="0">
              <a:spcBef>
                <a:spcPct val="30000"/>
              </a:spcBef>
            </a:pPr>
            <a:endParaRPr lang="en-US" dirty="0">
              <a:solidFill>
                <a:prstClr val="black"/>
              </a:solidFill>
            </a:endParaRPr>
          </a:p>
        </p:txBody>
      </p:sp>
      <p:sp>
        <p:nvSpPr>
          <p:cNvPr id="28677" name="Rectangle 4"/>
          <p:cNvSpPr>
            <a:spLocks noChangeArrowheads="1"/>
          </p:cNvSpPr>
          <p:nvPr/>
        </p:nvSpPr>
        <p:spPr bwMode="auto">
          <a:xfrm>
            <a:off x="3886305" y="8685556"/>
            <a:ext cx="2971696" cy="458447"/>
          </a:xfrm>
          <a:prstGeom prst="rect">
            <a:avLst/>
          </a:prstGeom>
          <a:noFill/>
          <a:ln w="9525">
            <a:noFill/>
            <a:miter lim="800000"/>
            <a:headEnd/>
            <a:tailEnd/>
          </a:ln>
        </p:spPr>
        <p:txBody>
          <a:bodyPr lIns="22307" tIns="0" rIns="22307" bIns="0" anchor="b"/>
          <a:lstStyle/>
          <a:p>
            <a:pPr marL="2140300" lvl="4" algn="r" defTabSz="1069237" eaLnBrk="0" hangingPunct="0"/>
            <a:r>
              <a:rPr lang="en-US" sz="1200" i="1" dirty="0">
                <a:solidFill>
                  <a:prstClr val="black"/>
                </a:solidFill>
              </a:rPr>
              <a:t>         </a:t>
            </a:r>
          </a:p>
        </p:txBody>
      </p:sp>
      <p:sp>
        <p:nvSpPr>
          <p:cNvPr id="28678" name="Rectangle 5"/>
          <p:cNvSpPr>
            <a:spLocks noChangeArrowheads="1"/>
          </p:cNvSpPr>
          <p:nvPr/>
        </p:nvSpPr>
        <p:spPr bwMode="auto">
          <a:xfrm>
            <a:off x="7" y="8685556"/>
            <a:ext cx="2971697" cy="458447"/>
          </a:xfrm>
          <a:prstGeom prst="rect">
            <a:avLst/>
          </a:prstGeom>
          <a:noFill/>
          <a:ln w="9525">
            <a:noFill/>
            <a:miter lim="800000"/>
            <a:headEnd/>
            <a:tailEnd/>
          </a:ln>
        </p:spPr>
        <p:txBody>
          <a:bodyPr wrap="none" lIns="105436" tIns="52718" rIns="105436" bIns="52718" anchor="ctr"/>
          <a:lstStyle/>
          <a:p>
            <a:pPr eaLnBrk="0" hangingPunct="0">
              <a:spcBef>
                <a:spcPct val="30000"/>
              </a:spcBef>
            </a:pPr>
            <a:endParaRPr lang="en-US" dirty="0">
              <a:solidFill>
                <a:prstClr val="black"/>
              </a:solidFill>
            </a:endParaRPr>
          </a:p>
        </p:txBody>
      </p:sp>
      <p:sp>
        <p:nvSpPr>
          <p:cNvPr id="28679" name="Rectangle 6"/>
          <p:cNvSpPr>
            <a:spLocks noChangeArrowheads="1"/>
          </p:cNvSpPr>
          <p:nvPr/>
        </p:nvSpPr>
        <p:spPr bwMode="auto">
          <a:xfrm>
            <a:off x="7" y="-1557"/>
            <a:ext cx="2971697" cy="460007"/>
          </a:xfrm>
          <a:prstGeom prst="rect">
            <a:avLst/>
          </a:prstGeom>
          <a:noFill/>
          <a:ln w="9525">
            <a:noFill/>
            <a:miter lim="800000"/>
            <a:headEnd/>
            <a:tailEnd/>
          </a:ln>
        </p:spPr>
        <p:txBody>
          <a:bodyPr wrap="none" lIns="105436" tIns="52718" rIns="105436" bIns="52718" anchor="ctr"/>
          <a:lstStyle/>
          <a:p>
            <a:pPr eaLnBrk="0" hangingPunct="0">
              <a:spcBef>
                <a:spcPct val="30000"/>
              </a:spcBef>
            </a:pPr>
            <a:endParaRPr lang="en-US" dirty="0">
              <a:solidFill>
                <a:prstClr val="black"/>
              </a:solidFill>
            </a:endParaRPr>
          </a:p>
        </p:txBody>
      </p:sp>
      <p:sp>
        <p:nvSpPr>
          <p:cNvPr id="28680" name="Rectangle 7"/>
          <p:cNvSpPr>
            <a:spLocks noGrp="1" noChangeArrowheads="1"/>
          </p:cNvSpPr>
          <p:nvPr>
            <p:ph type="body" idx="1"/>
          </p:nvPr>
        </p:nvSpPr>
        <p:spPr>
          <a:xfrm>
            <a:off x="333295" y="4344335"/>
            <a:ext cx="6299935" cy="4384879"/>
          </a:xfrm>
          <a:noFill/>
          <a:ln>
            <a:solidFill>
              <a:schemeClr val="tx1"/>
            </a:solidFill>
          </a:ln>
        </p:spPr>
        <p:txBody>
          <a:bodyPr/>
          <a:lstStyle/>
          <a:p>
            <a:pPr eaLnBrk="1" hangingPunct="1"/>
            <a:endParaRPr lang="en-US" sz="1100" dirty="0"/>
          </a:p>
        </p:txBody>
      </p:sp>
    </p:spTree>
    <p:extLst>
      <p:ext uri="{BB962C8B-B14F-4D97-AF65-F5344CB8AC3E}">
        <p14:creationId xmlns:p14="http://schemas.microsoft.com/office/powerpoint/2010/main" val="12731852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6"/>
          <p:cNvSpPr>
            <a:spLocks noGrp="1" noChangeArrowheads="1"/>
          </p:cNvSpPr>
          <p:nvPr>
            <p:ph type="sldNum" sz="quarter" idx="5"/>
          </p:nvPr>
        </p:nvSpPr>
        <p:spPr>
          <a:xfrm>
            <a:off x="3970938" y="8829968"/>
            <a:ext cx="3037840" cy="464820"/>
          </a:xfrm>
          <a:prstGeom prst="rect">
            <a:avLst/>
          </a:prstGeom>
          <a:noFill/>
        </p:spPr>
        <p:txBody>
          <a:bodyPr/>
          <a:lstStyle/>
          <a:p>
            <a:pPr defTabSz="1069237"/>
            <a:fld id="{CA0A3EA2-DD37-488C-A25F-DB048123D13A}" type="slidenum">
              <a:rPr lang="en-US" smtClean="0">
                <a:solidFill>
                  <a:prstClr val="black"/>
                </a:solidFill>
              </a:rPr>
              <a:pPr defTabSz="1069237"/>
              <a:t>5</a:t>
            </a:fld>
            <a:endParaRPr lang="en-US" dirty="0">
              <a:solidFill>
                <a:prstClr val="black"/>
              </a:solidFill>
            </a:endParaRPr>
          </a:p>
        </p:txBody>
      </p:sp>
      <p:sp>
        <p:nvSpPr>
          <p:cNvPr id="28675" name="Rectangle 2"/>
          <p:cNvSpPr>
            <a:spLocks noGrp="1" noRot="1" noChangeAspect="1" noChangeArrowheads="1" noTextEdit="1"/>
          </p:cNvSpPr>
          <p:nvPr>
            <p:ph type="sldImg"/>
          </p:nvPr>
        </p:nvSpPr>
        <p:spPr>
          <a:xfrm>
            <a:off x="1168400" y="681038"/>
            <a:ext cx="4552950" cy="3414712"/>
          </a:xfrm>
          <a:ln cap="flat"/>
        </p:spPr>
      </p:sp>
      <p:sp>
        <p:nvSpPr>
          <p:cNvPr id="28676" name="Rectangle 3"/>
          <p:cNvSpPr>
            <a:spLocks noChangeArrowheads="1"/>
          </p:cNvSpPr>
          <p:nvPr/>
        </p:nvSpPr>
        <p:spPr bwMode="auto">
          <a:xfrm>
            <a:off x="3886305" y="-1557"/>
            <a:ext cx="2971696" cy="460007"/>
          </a:xfrm>
          <a:prstGeom prst="rect">
            <a:avLst/>
          </a:prstGeom>
          <a:noFill/>
          <a:ln w="9525">
            <a:noFill/>
            <a:miter lim="800000"/>
            <a:headEnd/>
            <a:tailEnd/>
          </a:ln>
        </p:spPr>
        <p:txBody>
          <a:bodyPr wrap="none" lIns="105436" tIns="52718" rIns="105436" bIns="52718" anchor="ctr"/>
          <a:lstStyle/>
          <a:p>
            <a:pPr eaLnBrk="0" hangingPunct="0">
              <a:spcBef>
                <a:spcPct val="30000"/>
              </a:spcBef>
            </a:pPr>
            <a:endParaRPr lang="en-US" dirty="0">
              <a:solidFill>
                <a:prstClr val="black"/>
              </a:solidFill>
            </a:endParaRPr>
          </a:p>
        </p:txBody>
      </p:sp>
      <p:sp>
        <p:nvSpPr>
          <p:cNvPr id="28677" name="Rectangle 4"/>
          <p:cNvSpPr>
            <a:spLocks noChangeArrowheads="1"/>
          </p:cNvSpPr>
          <p:nvPr/>
        </p:nvSpPr>
        <p:spPr bwMode="auto">
          <a:xfrm>
            <a:off x="3886305" y="8685556"/>
            <a:ext cx="2971696" cy="458447"/>
          </a:xfrm>
          <a:prstGeom prst="rect">
            <a:avLst/>
          </a:prstGeom>
          <a:noFill/>
          <a:ln w="9525">
            <a:noFill/>
            <a:miter lim="800000"/>
            <a:headEnd/>
            <a:tailEnd/>
          </a:ln>
        </p:spPr>
        <p:txBody>
          <a:bodyPr lIns="22307" tIns="0" rIns="22307" bIns="0" anchor="b"/>
          <a:lstStyle/>
          <a:p>
            <a:pPr marL="2140300" lvl="4" algn="r" defTabSz="1069237" eaLnBrk="0" hangingPunct="0"/>
            <a:r>
              <a:rPr lang="en-US" sz="1200" i="1" dirty="0">
                <a:solidFill>
                  <a:prstClr val="black"/>
                </a:solidFill>
              </a:rPr>
              <a:t>         </a:t>
            </a:r>
          </a:p>
        </p:txBody>
      </p:sp>
      <p:sp>
        <p:nvSpPr>
          <p:cNvPr id="28678" name="Rectangle 5"/>
          <p:cNvSpPr>
            <a:spLocks noChangeArrowheads="1"/>
          </p:cNvSpPr>
          <p:nvPr/>
        </p:nvSpPr>
        <p:spPr bwMode="auto">
          <a:xfrm>
            <a:off x="7" y="8685556"/>
            <a:ext cx="2971697" cy="458447"/>
          </a:xfrm>
          <a:prstGeom prst="rect">
            <a:avLst/>
          </a:prstGeom>
          <a:noFill/>
          <a:ln w="9525">
            <a:noFill/>
            <a:miter lim="800000"/>
            <a:headEnd/>
            <a:tailEnd/>
          </a:ln>
        </p:spPr>
        <p:txBody>
          <a:bodyPr wrap="none" lIns="105436" tIns="52718" rIns="105436" bIns="52718" anchor="ctr"/>
          <a:lstStyle/>
          <a:p>
            <a:pPr eaLnBrk="0" hangingPunct="0">
              <a:spcBef>
                <a:spcPct val="30000"/>
              </a:spcBef>
            </a:pPr>
            <a:endParaRPr lang="en-US" dirty="0">
              <a:solidFill>
                <a:prstClr val="black"/>
              </a:solidFill>
            </a:endParaRPr>
          </a:p>
        </p:txBody>
      </p:sp>
      <p:sp>
        <p:nvSpPr>
          <p:cNvPr id="28679" name="Rectangle 6"/>
          <p:cNvSpPr>
            <a:spLocks noChangeArrowheads="1"/>
          </p:cNvSpPr>
          <p:nvPr/>
        </p:nvSpPr>
        <p:spPr bwMode="auto">
          <a:xfrm>
            <a:off x="7" y="-1557"/>
            <a:ext cx="2971697" cy="460007"/>
          </a:xfrm>
          <a:prstGeom prst="rect">
            <a:avLst/>
          </a:prstGeom>
          <a:noFill/>
          <a:ln w="9525">
            <a:noFill/>
            <a:miter lim="800000"/>
            <a:headEnd/>
            <a:tailEnd/>
          </a:ln>
        </p:spPr>
        <p:txBody>
          <a:bodyPr wrap="none" lIns="105436" tIns="52718" rIns="105436" bIns="52718" anchor="ctr"/>
          <a:lstStyle/>
          <a:p>
            <a:pPr eaLnBrk="0" hangingPunct="0">
              <a:spcBef>
                <a:spcPct val="30000"/>
              </a:spcBef>
            </a:pPr>
            <a:endParaRPr lang="en-US" dirty="0">
              <a:solidFill>
                <a:prstClr val="black"/>
              </a:solidFill>
            </a:endParaRPr>
          </a:p>
        </p:txBody>
      </p:sp>
      <p:sp>
        <p:nvSpPr>
          <p:cNvPr id="28680" name="Rectangle 7"/>
          <p:cNvSpPr>
            <a:spLocks noGrp="1" noChangeArrowheads="1"/>
          </p:cNvSpPr>
          <p:nvPr>
            <p:ph type="body" idx="1"/>
          </p:nvPr>
        </p:nvSpPr>
        <p:spPr>
          <a:xfrm>
            <a:off x="333295" y="4344335"/>
            <a:ext cx="6299935" cy="4384879"/>
          </a:xfrm>
          <a:noFill/>
          <a:ln>
            <a:solidFill>
              <a:schemeClr val="tx1"/>
            </a:solidFill>
          </a:ln>
        </p:spPr>
        <p:txBody>
          <a:bodyPr/>
          <a:lstStyle/>
          <a:p>
            <a:pPr eaLnBrk="1" hangingPunct="1"/>
            <a:endParaRPr lang="en-US" sz="1100" dirty="0"/>
          </a:p>
        </p:txBody>
      </p:sp>
    </p:spTree>
    <p:extLst>
      <p:ext uri="{BB962C8B-B14F-4D97-AF65-F5344CB8AC3E}">
        <p14:creationId xmlns:p14="http://schemas.microsoft.com/office/powerpoint/2010/main" val="31356637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6"/>
          <p:cNvSpPr>
            <a:spLocks noGrp="1" noChangeArrowheads="1"/>
          </p:cNvSpPr>
          <p:nvPr>
            <p:ph type="sldNum" sz="quarter" idx="5"/>
          </p:nvPr>
        </p:nvSpPr>
        <p:spPr>
          <a:xfrm>
            <a:off x="3898102" y="8829968"/>
            <a:ext cx="2982119" cy="464820"/>
          </a:xfrm>
          <a:prstGeom prst="rect">
            <a:avLst/>
          </a:prstGeom>
          <a:noFill/>
        </p:spPr>
        <p:txBody>
          <a:bodyPr/>
          <a:lstStyle/>
          <a:p>
            <a:pPr defTabSz="1069237"/>
            <a:fld id="{CA0A3EA2-DD37-488C-A25F-DB048123D13A}" type="slidenum">
              <a:rPr lang="en-US" smtClean="0">
                <a:solidFill>
                  <a:prstClr val="black"/>
                </a:solidFill>
              </a:rPr>
              <a:pPr defTabSz="1069237"/>
              <a:t>7</a:t>
            </a:fld>
            <a:endParaRPr lang="en-US" dirty="0">
              <a:solidFill>
                <a:prstClr val="black"/>
              </a:solidFill>
            </a:endParaRPr>
          </a:p>
        </p:txBody>
      </p:sp>
      <p:sp>
        <p:nvSpPr>
          <p:cNvPr id="28675" name="Rectangle 2"/>
          <p:cNvSpPr>
            <a:spLocks noGrp="1" noRot="1" noChangeAspect="1" noChangeArrowheads="1" noTextEdit="1"/>
          </p:cNvSpPr>
          <p:nvPr>
            <p:ph type="sldImg"/>
          </p:nvPr>
        </p:nvSpPr>
        <p:spPr>
          <a:xfrm>
            <a:off x="1106488" y="681038"/>
            <a:ext cx="4551362" cy="3414712"/>
          </a:xfrm>
          <a:ln cap="flat"/>
        </p:spPr>
      </p:sp>
      <p:sp>
        <p:nvSpPr>
          <p:cNvPr id="28676" name="Rectangle 3"/>
          <p:cNvSpPr>
            <a:spLocks noChangeArrowheads="1"/>
          </p:cNvSpPr>
          <p:nvPr/>
        </p:nvSpPr>
        <p:spPr bwMode="auto">
          <a:xfrm>
            <a:off x="3815021" y="-1557"/>
            <a:ext cx="2917188" cy="460007"/>
          </a:xfrm>
          <a:prstGeom prst="rect">
            <a:avLst/>
          </a:prstGeom>
          <a:noFill/>
          <a:ln w="9525">
            <a:noFill/>
            <a:miter lim="800000"/>
            <a:headEnd/>
            <a:tailEnd/>
          </a:ln>
        </p:spPr>
        <p:txBody>
          <a:bodyPr wrap="none" lIns="105436" tIns="52718" rIns="105436" bIns="52718" anchor="ctr"/>
          <a:lstStyle/>
          <a:p>
            <a:pPr eaLnBrk="0" hangingPunct="0">
              <a:spcBef>
                <a:spcPct val="30000"/>
              </a:spcBef>
            </a:pPr>
            <a:endParaRPr lang="en-US" dirty="0">
              <a:solidFill>
                <a:prstClr val="black"/>
              </a:solidFill>
            </a:endParaRPr>
          </a:p>
        </p:txBody>
      </p:sp>
      <p:sp>
        <p:nvSpPr>
          <p:cNvPr id="28677" name="Rectangle 4"/>
          <p:cNvSpPr>
            <a:spLocks noChangeArrowheads="1"/>
          </p:cNvSpPr>
          <p:nvPr/>
        </p:nvSpPr>
        <p:spPr bwMode="auto">
          <a:xfrm>
            <a:off x="3815021" y="8685557"/>
            <a:ext cx="2917188" cy="458447"/>
          </a:xfrm>
          <a:prstGeom prst="rect">
            <a:avLst/>
          </a:prstGeom>
          <a:noFill/>
          <a:ln w="9525">
            <a:noFill/>
            <a:miter lim="800000"/>
            <a:headEnd/>
            <a:tailEnd/>
          </a:ln>
        </p:spPr>
        <p:txBody>
          <a:bodyPr lIns="22307" tIns="0" rIns="22307" bIns="0" anchor="b"/>
          <a:lstStyle/>
          <a:p>
            <a:pPr marL="2140300" lvl="4" algn="r" defTabSz="1069237" eaLnBrk="0" hangingPunct="0"/>
            <a:r>
              <a:rPr lang="en-US" sz="1200" i="1" dirty="0">
                <a:solidFill>
                  <a:prstClr val="black"/>
                </a:solidFill>
              </a:rPr>
              <a:t>         </a:t>
            </a:r>
          </a:p>
        </p:txBody>
      </p:sp>
      <p:sp>
        <p:nvSpPr>
          <p:cNvPr id="28678" name="Rectangle 5"/>
          <p:cNvSpPr>
            <a:spLocks noChangeArrowheads="1"/>
          </p:cNvSpPr>
          <p:nvPr/>
        </p:nvSpPr>
        <p:spPr bwMode="auto">
          <a:xfrm>
            <a:off x="7" y="8685557"/>
            <a:ext cx="2917189" cy="458447"/>
          </a:xfrm>
          <a:prstGeom prst="rect">
            <a:avLst/>
          </a:prstGeom>
          <a:noFill/>
          <a:ln w="9525">
            <a:noFill/>
            <a:miter lim="800000"/>
            <a:headEnd/>
            <a:tailEnd/>
          </a:ln>
        </p:spPr>
        <p:txBody>
          <a:bodyPr wrap="none" lIns="105436" tIns="52718" rIns="105436" bIns="52718" anchor="ctr"/>
          <a:lstStyle/>
          <a:p>
            <a:pPr eaLnBrk="0" hangingPunct="0">
              <a:spcBef>
                <a:spcPct val="30000"/>
              </a:spcBef>
            </a:pPr>
            <a:endParaRPr lang="en-US" dirty="0">
              <a:solidFill>
                <a:prstClr val="black"/>
              </a:solidFill>
            </a:endParaRPr>
          </a:p>
        </p:txBody>
      </p:sp>
      <p:sp>
        <p:nvSpPr>
          <p:cNvPr id="28679" name="Rectangle 6"/>
          <p:cNvSpPr>
            <a:spLocks noChangeArrowheads="1"/>
          </p:cNvSpPr>
          <p:nvPr/>
        </p:nvSpPr>
        <p:spPr bwMode="auto">
          <a:xfrm>
            <a:off x="7" y="-1557"/>
            <a:ext cx="2917189" cy="460007"/>
          </a:xfrm>
          <a:prstGeom prst="rect">
            <a:avLst/>
          </a:prstGeom>
          <a:noFill/>
          <a:ln w="9525">
            <a:noFill/>
            <a:miter lim="800000"/>
            <a:headEnd/>
            <a:tailEnd/>
          </a:ln>
        </p:spPr>
        <p:txBody>
          <a:bodyPr wrap="none" lIns="105436" tIns="52718" rIns="105436" bIns="52718" anchor="ctr"/>
          <a:lstStyle/>
          <a:p>
            <a:pPr eaLnBrk="0" hangingPunct="0">
              <a:spcBef>
                <a:spcPct val="30000"/>
              </a:spcBef>
            </a:pPr>
            <a:endParaRPr lang="en-US" dirty="0">
              <a:solidFill>
                <a:prstClr val="black"/>
              </a:solidFill>
            </a:endParaRPr>
          </a:p>
        </p:txBody>
      </p:sp>
      <p:sp>
        <p:nvSpPr>
          <p:cNvPr id="28680" name="Rectangle 7"/>
          <p:cNvSpPr>
            <a:spLocks noGrp="1" noChangeArrowheads="1"/>
          </p:cNvSpPr>
          <p:nvPr>
            <p:ph type="body" idx="1"/>
          </p:nvPr>
        </p:nvSpPr>
        <p:spPr>
          <a:xfrm>
            <a:off x="327182" y="4344336"/>
            <a:ext cx="6184380" cy="4384879"/>
          </a:xfrm>
          <a:noFill/>
          <a:ln>
            <a:solidFill>
              <a:schemeClr val="tx1"/>
            </a:solidFill>
          </a:ln>
        </p:spPr>
        <p:txBody>
          <a:bodyPr/>
          <a:lstStyle/>
          <a:p>
            <a:pPr eaLnBrk="1" hangingPunct="1"/>
            <a:endParaRPr lang="en-US" sz="1100" dirty="0"/>
          </a:p>
        </p:txBody>
      </p:sp>
    </p:spTree>
    <p:extLst>
      <p:ext uri="{BB962C8B-B14F-4D97-AF65-F5344CB8AC3E}">
        <p14:creationId xmlns:p14="http://schemas.microsoft.com/office/powerpoint/2010/main" val="12641641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8200" y="152400"/>
            <a:ext cx="2627313" cy="1282700"/>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3575050" y="152400"/>
            <a:ext cx="5111750" cy="59737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8200" y="152400"/>
            <a:ext cx="2627313" cy="1282700"/>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152400"/>
            <a:ext cx="5111750" cy="59737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8200" y="152400"/>
            <a:ext cx="2627313" cy="1282700"/>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3575050" y="152400"/>
            <a:ext cx="5111750" cy="59737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p:spPr>
        <p:txBody>
          <a:bodyPr/>
          <a:lstStyle/>
          <a:p>
            <a:r>
              <a:rPr lang="en-US"/>
              <a:t>Click to edit Master title style</a:t>
            </a:r>
          </a:p>
        </p:txBody>
      </p:sp>
      <p:sp>
        <p:nvSpPr>
          <p:cNvPr id="3" name="Subtitle 2"/>
          <p:cNvSpPr>
            <a:spLocks noGrp="1"/>
          </p:cNvSpPr>
          <p:nvPr>
            <p:ph type="subTitle" idx="1"/>
          </p:nvPr>
        </p:nvSpPr>
        <p:spPr>
          <a:xfrm>
            <a:off x="1371603" y="3886200"/>
            <a:ext cx="6400800" cy="1752600"/>
          </a:xfrm>
        </p:spPr>
        <p:txBody>
          <a:bodyPr/>
          <a:lstStyle>
            <a:lvl1pPr marL="0" indent="0" algn="ctr">
              <a:buNone/>
              <a:defRPr>
                <a:solidFill>
                  <a:schemeClr val="tx1">
                    <a:tint val="75000"/>
                  </a:schemeClr>
                </a:solidFill>
              </a:defRPr>
            </a:lvl1pPr>
            <a:lvl2pPr marL="456994" indent="0" algn="ctr">
              <a:buNone/>
              <a:defRPr>
                <a:solidFill>
                  <a:schemeClr val="tx1">
                    <a:tint val="75000"/>
                  </a:schemeClr>
                </a:solidFill>
              </a:defRPr>
            </a:lvl2pPr>
            <a:lvl3pPr marL="913991" indent="0" algn="ctr">
              <a:buNone/>
              <a:defRPr>
                <a:solidFill>
                  <a:schemeClr val="tx1">
                    <a:tint val="75000"/>
                  </a:schemeClr>
                </a:solidFill>
              </a:defRPr>
            </a:lvl3pPr>
            <a:lvl4pPr marL="1370986" indent="0" algn="ctr">
              <a:buNone/>
              <a:defRPr>
                <a:solidFill>
                  <a:schemeClr val="tx1">
                    <a:tint val="75000"/>
                  </a:schemeClr>
                </a:solidFill>
              </a:defRPr>
            </a:lvl4pPr>
            <a:lvl5pPr marL="1827980" indent="0" algn="ctr">
              <a:buNone/>
              <a:defRPr>
                <a:solidFill>
                  <a:schemeClr val="tx1">
                    <a:tint val="75000"/>
                  </a:schemeClr>
                </a:solidFill>
              </a:defRPr>
            </a:lvl5pPr>
            <a:lvl6pPr marL="2284976" indent="0" algn="ctr">
              <a:buNone/>
              <a:defRPr>
                <a:solidFill>
                  <a:schemeClr val="tx1">
                    <a:tint val="75000"/>
                  </a:schemeClr>
                </a:solidFill>
              </a:defRPr>
            </a:lvl6pPr>
            <a:lvl7pPr marL="2741972" indent="0" algn="ctr">
              <a:buNone/>
              <a:defRPr>
                <a:solidFill>
                  <a:schemeClr val="tx1">
                    <a:tint val="75000"/>
                  </a:schemeClr>
                </a:solidFill>
              </a:defRPr>
            </a:lvl7pPr>
            <a:lvl8pPr marL="3198968" indent="0" algn="ctr">
              <a:buNone/>
              <a:defRPr>
                <a:solidFill>
                  <a:schemeClr val="tx1">
                    <a:tint val="75000"/>
                  </a:schemeClr>
                </a:solidFill>
              </a:defRPr>
            </a:lvl8pPr>
            <a:lvl9pPr marL="3655961"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dirty="0">
              <a:solidFill>
                <a:prstClr val="black">
                  <a:tint val="75000"/>
                </a:prstClr>
              </a:solidFill>
            </a:endParaRPr>
          </a:p>
        </p:txBody>
      </p:sp>
      <p:sp>
        <p:nvSpPr>
          <p:cNvPr id="9" name="Rectangle 772"/>
          <p:cNvSpPr>
            <a:spLocks noChangeArrowheads="1"/>
          </p:cNvSpPr>
          <p:nvPr userDrawn="1"/>
        </p:nvSpPr>
        <p:spPr bwMode="auto">
          <a:xfrm>
            <a:off x="3276600" y="43268"/>
            <a:ext cx="2514600" cy="155964"/>
          </a:xfrm>
          <a:prstGeom prst="rect">
            <a:avLst/>
          </a:prstGeom>
          <a:solidFill>
            <a:srgbClr val="00B050"/>
          </a:solidFill>
          <a:ln w="9525" algn="ctr">
            <a:solidFill>
              <a:schemeClr val="tx1"/>
            </a:solidFill>
            <a:miter lim="800000"/>
            <a:headEnd/>
            <a:tailEnd/>
          </a:ln>
          <a:scene3d>
            <a:camera prst="orthographicFront"/>
            <a:lightRig rig="threePt" dir="t"/>
          </a:scene3d>
          <a:sp3d>
            <a:bevelT/>
          </a:sp3d>
        </p:spPr>
        <p:txBody>
          <a:bodyPr lIns="0" tIns="0" rIns="0" bIns="0" anchorCtr="1">
            <a:spAutoFit/>
          </a:bodyPr>
          <a:lstStyle/>
          <a:p>
            <a:pPr algn="ctr">
              <a:defRPr/>
            </a:pPr>
            <a:r>
              <a:rPr lang="en-US" sz="1000" b="1" dirty="0">
                <a:solidFill>
                  <a:prstClr val="white"/>
                </a:solidFill>
              </a:rPr>
              <a:t>(UNCLASSIFIED // FOUO)</a:t>
            </a:r>
            <a:endParaRPr lang="en-US" sz="1000" b="1" dirty="0">
              <a:solidFill>
                <a:prstClr val="white"/>
              </a:solidFill>
              <a:latin typeface="Arial"/>
            </a:endParaRPr>
          </a:p>
        </p:txBody>
      </p:sp>
      <p:sp>
        <p:nvSpPr>
          <p:cNvPr id="10" name="Rectangle 772"/>
          <p:cNvSpPr>
            <a:spLocks noChangeArrowheads="1"/>
          </p:cNvSpPr>
          <p:nvPr userDrawn="1"/>
        </p:nvSpPr>
        <p:spPr bwMode="auto">
          <a:xfrm>
            <a:off x="3352800" y="6696418"/>
            <a:ext cx="2514600" cy="155964"/>
          </a:xfrm>
          <a:prstGeom prst="rect">
            <a:avLst/>
          </a:prstGeom>
          <a:solidFill>
            <a:srgbClr val="00B050"/>
          </a:solidFill>
          <a:ln w="9525" algn="ctr">
            <a:solidFill>
              <a:schemeClr val="tx1"/>
            </a:solidFill>
            <a:miter lim="800000"/>
            <a:headEnd/>
            <a:tailEnd/>
          </a:ln>
          <a:scene3d>
            <a:camera prst="orthographicFront"/>
            <a:lightRig rig="threePt" dir="t"/>
          </a:scene3d>
          <a:sp3d>
            <a:bevelT/>
          </a:sp3d>
        </p:spPr>
        <p:txBody>
          <a:bodyPr lIns="0" tIns="0" rIns="0" bIns="0" anchorCtr="1">
            <a:spAutoFit/>
          </a:bodyPr>
          <a:lstStyle/>
          <a:p>
            <a:pPr algn="ctr">
              <a:defRPr/>
            </a:pPr>
            <a:r>
              <a:rPr lang="en-US" sz="1000" b="1" dirty="0">
                <a:solidFill>
                  <a:prstClr val="white"/>
                </a:solidFill>
              </a:rPr>
              <a:t>(UNCLASSIFIED // FOUO)</a:t>
            </a:r>
            <a:endParaRPr lang="en-US" sz="1000" b="1" dirty="0">
              <a:solidFill>
                <a:prstClr val="white"/>
              </a:solidFill>
              <a:latin typeface="Arial"/>
            </a:endParaRPr>
          </a:p>
        </p:txBody>
      </p:sp>
    </p:spTree>
    <p:extLst>
      <p:ext uri="{BB962C8B-B14F-4D97-AF65-F5344CB8AC3E}">
        <p14:creationId xmlns:p14="http://schemas.microsoft.com/office/powerpoint/2010/main" val="380411753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6934281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7"/>
            <a:ext cx="7772400" cy="1500187"/>
          </a:xfrm>
        </p:spPr>
        <p:txBody>
          <a:bodyPr anchor="b"/>
          <a:lstStyle>
            <a:lvl1pPr marL="0" indent="0">
              <a:buNone/>
              <a:defRPr sz="2000">
                <a:solidFill>
                  <a:schemeClr val="tx1">
                    <a:tint val="75000"/>
                  </a:schemeClr>
                </a:solidFill>
              </a:defRPr>
            </a:lvl1pPr>
            <a:lvl2pPr marL="456994" indent="0">
              <a:buNone/>
              <a:defRPr sz="1800">
                <a:solidFill>
                  <a:schemeClr val="tx1">
                    <a:tint val="75000"/>
                  </a:schemeClr>
                </a:solidFill>
              </a:defRPr>
            </a:lvl2pPr>
            <a:lvl3pPr marL="913991" indent="0">
              <a:buNone/>
              <a:defRPr sz="1600">
                <a:solidFill>
                  <a:schemeClr val="tx1">
                    <a:tint val="75000"/>
                  </a:schemeClr>
                </a:solidFill>
              </a:defRPr>
            </a:lvl3pPr>
            <a:lvl4pPr marL="1370986" indent="0">
              <a:buNone/>
              <a:defRPr sz="1400">
                <a:solidFill>
                  <a:schemeClr val="tx1">
                    <a:tint val="75000"/>
                  </a:schemeClr>
                </a:solidFill>
              </a:defRPr>
            </a:lvl4pPr>
            <a:lvl5pPr marL="1827980" indent="0">
              <a:buNone/>
              <a:defRPr sz="1400">
                <a:solidFill>
                  <a:schemeClr val="tx1">
                    <a:tint val="75000"/>
                  </a:schemeClr>
                </a:solidFill>
              </a:defRPr>
            </a:lvl5pPr>
            <a:lvl6pPr marL="2284976" indent="0">
              <a:buNone/>
              <a:defRPr sz="1400">
                <a:solidFill>
                  <a:schemeClr val="tx1">
                    <a:tint val="75000"/>
                  </a:schemeClr>
                </a:solidFill>
              </a:defRPr>
            </a:lvl6pPr>
            <a:lvl7pPr marL="2741972" indent="0">
              <a:buNone/>
              <a:defRPr sz="1400">
                <a:solidFill>
                  <a:schemeClr val="tx1">
                    <a:tint val="75000"/>
                  </a:schemeClr>
                </a:solidFill>
              </a:defRPr>
            </a:lvl7pPr>
            <a:lvl8pPr marL="3198968" indent="0">
              <a:buNone/>
              <a:defRPr sz="1400">
                <a:solidFill>
                  <a:schemeClr val="tx1">
                    <a:tint val="75000"/>
                  </a:schemeClr>
                </a:solidFill>
              </a:defRPr>
            </a:lvl8pPr>
            <a:lvl9pPr marL="3655961"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167817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2"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6325694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6994" indent="0">
              <a:buNone/>
              <a:defRPr sz="2000" b="1"/>
            </a:lvl2pPr>
            <a:lvl3pPr marL="913991" indent="0">
              <a:buNone/>
              <a:defRPr sz="1800" b="1"/>
            </a:lvl3pPr>
            <a:lvl4pPr marL="1370986" indent="0">
              <a:buNone/>
              <a:defRPr sz="1600" b="1"/>
            </a:lvl4pPr>
            <a:lvl5pPr marL="1827980" indent="0">
              <a:buNone/>
              <a:defRPr sz="1600" b="1"/>
            </a:lvl5pPr>
            <a:lvl6pPr marL="2284976" indent="0">
              <a:buNone/>
              <a:defRPr sz="1600" b="1"/>
            </a:lvl6pPr>
            <a:lvl7pPr marL="2741972" indent="0">
              <a:buNone/>
              <a:defRPr sz="1600" b="1"/>
            </a:lvl7pPr>
            <a:lvl8pPr marL="3198968" indent="0">
              <a:buNone/>
              <a:defRPr sz="1600" b="1"/>
            </a:lvl8pPr>
            <a:lvl9pPr marL="3655961"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7"/>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6994" indent="0">
              <a:buNone/>
              <a:defRPr sz="2000" b="1"/>
            </a:lvl2pPr>
            <a:lvl3pPr marL="913991" indent="0">
              <a:buNone/>
              <a:defRPr sz="1800" b="1"/>
            </a:lvl3pPr>
            <a:lvl4pPr marL="1370986" indent="0">
              <a:buNone/>
              <a:defRPr sz="1600" b="1"/>
            </a:lvl4pPr>
            <a:lvl5pPr marL="1827980" indent="0">
              <a:buNone/>
              <a:defRPr sz="1600" b="1"/>
            </a:lvl5pPr>
            <a:lvl6pPr marL="2284976" indent="0">
              <a:buNone/>
              <a:defRPr sz="1600" b="1"/>
            </a:lvl6pPr>
            <a:lvl7pPr marL="2741972" indent="0">
              <a:buNone/>
              <a:defRPr sz="1600" b="1"/>
            </a:lvl7pPr>
            <a:lvl8pPr marL="3198968" indent="0">
              <a:buNone/>
              <a:defRPr sz="1600" b="1"/>
            </a:lvl8pPr>
            <a:lvl9pPr marL="3655961"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7"/>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00817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55299135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dirty="0">
              <a:solidFill>
                <a:prstClr val="black">
                  <a:tint val="75000"/>
                </a:prstClr>
              </a:solidFill>
            </a:endParaRP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29600" y="228600"/>
            <a:ext cx="685800" cy="685800"/>
          </a:xfrm>
          <a:prstGeom prst="rect">
            <a:avLst/>
          </a:prstGeom>
        </p:spPr>
      </p:pic>
    </p:spTree>
    <p:extLst>
      <p:ext uri="{BB962C8B-B14F-4D97-AF65-F5344CB8AC3E}">
        <p14:creationId xmlns:p14="http://schemas.microsoft.com/office/powerpoint/2010/main" val="255687139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4"/>
            <a:ext cx="3008313" cy="4691063"/>
          </a:xfrm>
        </p:spPr>
        <p:txBody>
          <a:bodyPr/>
          <a:lstStyle>
            <a:lvl1pPr marL="0" indent="0">
              <a:buNone/>
              <a:defRPr sz="1400"/>
            </a:lvl1pPr>
            <a:lvl2pPr marL="456994" indent="0">
              <a:buNone/>
              <a:defRPr sz="1200"/>
            </a:lvl2pPr>
            <a:lvl3pPr marL="913991" indent="0">
              <a:buNone/>
              <a:defRPr sz="1000"/>
            </a:lvl3pPr>
            <a:lvl4pPr marL="1370986" indent="0">
              <a:buNone/>
              <a:defRPr sz="900"/>
            </a:lvl4pPr>
            <a:lvl5pPr marL="1827980" indent="0">
              <a:buNone/>
              <a:defRPr sz="900"/>
            </a:lvl5pPr>
            <a:lvl6pPr marL="2284976" indent="0">
              <a:buNone/>
              <a:defRPr sz="900"/>
            </a:lvl6pPr>
            <a:lvl7pPr marL="2741972" indent="0">
              <a:buNone/>
              <a:defRPr sz="900"/>
            </a:lvl7pPr>
            <a:lvl8pPr marL="3198968" indent="0">
              <a:buNone/>
              <a:defRPr sz="900"/>
            </a:lvl8pPr>
            <a:lvl9pPr marL="3655961"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51648181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6994" indent="0">
              <a:buNone/>
              <a:defRPr sz="2800"/>
            </a:lvl2pPr>
            <a:lvl3pPr marL="913991" indent="0">
              <a:buNone/>
              <a:defRPr sz="2400"/>
            </a:lvl3pPr>
            <a:lvl4pPr marL="1370986" indent="0">
              <a:buNone/>
              <a:defRPr sz="2000"/>
            </a:lvl4pPr>
            <a:lvl5pPr marL="1827980" indent="0">
              <a:buNone/>
              <a:defRPr sz="2000"/>
            </a:lvl5pPr>
            <a:lvl6pPr marL="2284976" indent="0">
              <a:buNone/>
              <a:defRPr sz="2000"/>
            </a:lvl6pPr>
            <a:lvl7pPr marL="2741972" indent="0">
              <a:buNone/>
              <a:defRPr sz="2000"/>
            </a:lvl7pPr>
            <a:lvl8pPr marL="3198968" indent="0">
              <a:buNone/>
              <a:defRPr sz="2000"/>
            </a:lvl8pPr>
            <a:lvl9pPr marL="3655961" indent="0">
              <a:buNone/>
              <a:defRPr sz="2000"/>
            </a:lvl9pPr>
          </a:lstStyle>
          <a:p>
            <a:endParaRPr lang="en-US" dirty="0"/>
          </a:p>
        </p:txBody>
      </p:sp>
      <p:sp>
        <p:nvSpPr>
          <p:cNvPr id="4" name="Text Placeholder 3"/>
          <p:cNvSpPr>
            <a:spLocks noGrp="1"/>
          </p:cNvSpPr>
          <p:nvPr>
            <p:ph type="body" sz="half" idx="2"/>
          </p:nvPr>
        </p:nvSpPr>
        <p:spPr>
          <a:xfrm>
            <a:off x="1792288" y="5367340"/>
            <a:ext cx="5486400" cy="804862"/>
          </a:xfrm>
        </p:spPr>
        <p:txBody>
          <a:bodyPr/>
          <a:lstStyle>
            <a:lvl1pPr marL="0" indent="0">
              <a:buNone/>
              <a:defRPr sz="1400"/>
            </a:lvl1pPr>
            <a:lvl2pPr marL="456994" indent="0">
              <a:buNone/>
              <a:defRPr sz="1200"/>
            </a:lvl2pPr>
            <a:lvl3pPr marL="913991" indent="0">
              <a:buNone/>
              <a:defRPr sz="1000"/>
            </a:lvl3pPr>
            <a:lvl4pPr marL="1370986" indent="0">
              <a:buNone/>
              <a:defRPr sz="900"/>
            </a:lvl4pPr>
            <a:lvl5pPr marL="1827980" indent="0">
              <a:buNone/>
              <a:defRPr sz="900"/>
            </a:lvl5pPr>
            <a:lvl6pPr marL="2284976" indent="0">
              <a:buNone/>
              <a:defRPr sz="900"/>
            </a:lvl6pPr>
            <a:lvl7pPr marL="2741972" indent="0">
              <a:buNone/>
              <a:defRPr sz="900"/>
            </a:lvl7pPr>
            <a:lvl8pPr marL="3198968" indent="0">
              <a:buNone/>
              <a:defRPr sz="900"/>
            </a:lvl8pPr>
            <a:lvl9pPr marL="3655961"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6912438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1015714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2" y="274642"/>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2"/>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5638138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4000" y="152400"/>
            <a:ext cx="6100763" cy="917575"/>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US" noProof="0" dirty="0"/>
          </a:p>
        </p:txBody>
      </p:sp>
      <p:sp>
        <p:nvSpPr>
          <p:cNvPr id="4" name="Rectangle 8"/>
          <p:cNvSpPr>
            <a:spLocks noGrp="1" noChangeArrowheads="1"/>
          </p:cNvSpPr>
          <p:nvPr>
            <p:ph type="sldNum" sz="quarter" idx="10"/>
          </p:nvPr>
        </p:nvSpPr>
        <p:spPr>
          <a:xfrm>
            <a:off x="6553200" y="6245225"/>
            <a:ext cx="2133600" cy="476250"/>
          </a:xfrm>
          <a:prstGeom prst="rect">
            <a:avLst/>
          </a:prstGeom>
          <a:ln/>
        </p:spPr>
        <p:txBody>
          <a:bodyPr/>
          <a:lstStyle>
            <a:lvl1pPr>
              <a:defRPr/>
            </a:lvl1pPr>
          </a:lstStyle>
          <a:p>
            <a:pPr>
              <a:defRPr/>
            </a:pPr>
            <a:fld id="{C0189EE1-DA00-4879-8B1B-6C0374698E7C}"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925175131"/>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28648786"/>
      </p:ext>
    </p:extLst>
  </p:cSld>
  <p:clrMapOvr>
    <a:overrideClrMapping bg1="lt1" tx1="dk1" bg2="lt2" tx2="dk2" accent1="accent1" accent2="accent2" accent3="accent3" accent4="accent4" accent5="accent5" accent6="accent6" hlink="hlink" folHlink="folHlink"/>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p:cSld name="28_Blank">
    <p:spTree>
      <p:nvGrpSpPr>
        <p:cNvPr id="1" name=""/>
        <p:cNvGrpSpPr/>
        <p:nvPr/>
      </p:nvGrpSpPr>
      <p:grpSpPr>
        <a:xfrm>
          <a:off x="0" y="0"/>
          <a:ext cx="0" cy="0"/>
          <a:chOff x="0" y="0"/>
          <a:chExt cx="0" cy="0"/>
        </a:xfrm>
      </p:grpSpPr>
      <p:sp>
        <p:nvSpPr>
          <p:cNvPr id="5" name="Title 1"/>
          <p:cNvSpPr>
            <a:spLocks noGrp="1"/>
          </p:cNvSpPr>
          <p:nvPr>
            <p:ph type="title"/>
          </p:nvPr>
        </p:nvSpPr>
        <p:spPr>
          <a:xfrm>
            <a:off x="457200" y="0"/>
            <a:ext cx="8229600" cy="381000"/>
          </a:xfrm>
          <a:prstGeom prst="rect">
            <a:avLst/>
          </a:prstGeom>
        </p:spPr>
        <p:txBody>
          <a:bodyPr anchor="ctr"/>
          <a:lstStyle>
            <a:lvl1pPr>
              <a:defRPr sz="2800" b="1">
                <a:solidFill>
                  <a:schemeClr val="bg1"/>
                </a:solidFill>
                <a:latin typeface="Arial" pitchFamily="34" charset="0"/>
                <a:cs typeface="Arial" pitchFamily="34" charset="0"/>
              </a:defRPr>
            </a:lvl1pPr>
          </a:lstStyle>
          <a:p>
            <a:r>
              <a:rPr lang="en-US" dirty="0"/>
              <a:t>Click to edit Master title style</a:t>
            </a:r>
          </a:p>
        </p:txBody>
      </p:sp>
    </p:spTree>
    <p:extLst>
      <p:ext uri="{BB962C8B-B14F-4D97-AF65-F5344CB8AC3E}">
        <p14:creationId xmlns:p14="http://schemas.microsoft.com/office/powerpoint/2010/main" val="123710456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Title 1"/>
          <p:cNvSpPr>
            <a:spLocks noGrp="1"/>
          </p:cNvSpPr>
          <p:nvPr>
            <p:ph type="title"/>
          </p:nvPr>
        </p:nvSpPr>
        <p:spPr>
          <a:xfrm>
            <a:off x="457200" y="0"/>
            <a:ext cx="8229600" cy="381000"/>
          </a:xfrm>
          <a:prstGeom prst="rect">
            <a:avLst/>
          </a:prstGeom>
        </p:spPr>
        <p:txBody>
          <a:bodyPr anchor="ctr"/>
          <a:lstStyle>
            <a:lvl1pPr>
              <a:defRPr sz="2800" b="1">
                <a:solidFill>
                  <a:schemeClr val="bg1"/>
                </a:solidFill>
                <a:latin typeface="Arial" pitchFamily="34" charset="0"/>
                <a:cs typeface="Arial" pitchFamily="34" charset="0"/>
              </a:defRPr>
            </a:lvl1pPr>
          </a:lstStyle>
          <a:p>
            <a:r>
              <a:rPr lang="en-US" dirty="0"/>
              <a:t>Click to edit Master title style</a:t>
            </a:r>
          </a:p>
        </p:txBody>
      </p:sp>
    </p:spTree>
    <p:extLst>
      <p:ext uri="{BB962C8B-B14F-4D97-AF65-F5344CB8AC3E}">
        <p14:creationId xmlns:p14="http://schemas.microsoft.com/office/powerpoint/2010/main" val="104276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8200" y="152400"/>
            <a:ext cx="2627313" cy="1282700"/>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3575050" y="152400"/>
            <a:ext cx="5111750" cy="59737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2.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image" Target="../media/image4.png"/><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image" Target="../media/image3.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slideLayout" Target="../slideLayouts/slideLayout57.xml"/><Relationship Id="rId18" Type="http://schemas.openxmlformats.org/officeDocument/2006/relationships/image" Target="../media/image1.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slideLayout" Target="../slideLayouts/slideLayout56.xml"/><Relationship Id="rId17" Type="http://schemas.openxmlformats.org/officeDocument/2006/relationships/image" Target="../media/image5.jpeg"/><Relationship Id="rId2" Type="http://schemas.openxmlformats.org/officeDocument/2006/relationships/slideLayout" Target="../slideLayouts/slideLayout46.xml"/><Relationship Id="rId16" Type="http://schemas.openxmlformats.org/officeDocument/2006/relationships/theme" Target="../theme/theme5.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5" Type="http://schemas.openxmlformats.org/officeDocument/2006/relationships/slideLayout" Target="../slideLayouts/slideLayout5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 Id="rId14" Type="http://schemas.openxmlformats.org/officeDocument/2006/relationships/slideLayout" Target="../slideLayouts/slideLayout5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274638"/>
            <a:ext cx="7315200" cy="71596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3"/>
          <p:cNvSpPr txBox="1">
            <a:spLocks/>
          </p:cNvSpPr>
          <p:nvPr/>
        </p:nvSpPr>
        <p:spPr>
          <a:xfrm>
            <a:off x="8610600" y="6457363"/>
            <a:ext cx="457200" cy="365125"/>
          </a:xfrm>
          <a:prstGeom prst="rect">
            <a:avLst/>
          </a:prstGeom>
        </p:spPr>
        <p:txBody>
          <a:bodyPr/>
          <a:lstStyle/>
          <a:p>
            <a:pPr algn="ctr">
              <a:defRPr/>
            </a:pPr>
            <a:fld id="{D343775A-2750-47C1-9881-AB6235DF9C8C}" type="slidenum">
              <a:rPr lang="en-US" sz="1200">
                <a:solidFill>
                  <a:prstClr val="black"/>
                </a:solidFill>
                <a:latin typeface="Arial" pitchFamily="34" charset="0"/>
                <a:cs typeface="Arial" pitchFamily="34" charset="0"/>
              </a:rPr>
              <a:pPr algn="ctr">
                <a:defRPr/>
              </a:pPr>
              <a:t>‹#›</a:t>
            </a:fld>
            <a:endParaRPr lang="en-US" sz="1200" dirty="0">
              <a:solidFill>
                <a:prstClr val="black"/>
              </a:solidFill>
              <a:latin typeface="Arial" pitchFamily="34" charset="0"/>
              <a:cs typeface="Arial" pitchFamily="34" charset="0"/>
            </a:endParaRPr>
          </a:p>
        </p:txBody>
      </p:sp>
      <p:sp>
        <p:nvSpPr>
          <p:cNvPr id="12" name="TextBox 11"/>
          <p:cNvSpPr txBox="1"/>
          <p:nvPr/>
        </p:nvSpPr>
        <p:spPr>
          <a:xfrm>
            <a:off x="100686" y="6694967"/>
            <a:ext cx="4362679" cy="215444"/>
          </a:xfrm>
          <a:prstGeom prst="rect">
            <a:avLst/>
          </a:prstGeom>
          <a:noFill/>
        </p:spPr>
        <p:txBody>
          <a:bodyPr wrap="square" rtlCol="0">
            <a:spAutoFit/>
          </a:bodyPr>
          <a:lstStyle/>
          <a:p>
            <a:pPr fontAlgn="base">
              <a:spcBef>
                <a:spcPct val="0"/>
              </a:spcBef>
              <a:spcAft>
                <a:spcPct val="0"/>
              </a:spcAft>
            </a:pPr>
            <a:r>
              <a:rPr lang="en-US" sz="800" dirty="0">
                <a:solidFill>
                  <a:prstClr val="white">
                    <a:lumMod val="50000"/>
                  </a:prstClr>
                </a:solidFill>
                <a:latin typeface="Arial" pitchFamily="34" charset="0"/>
                <a:cs typeface="Arial" pitchFamily="34" charset="0"/>
              </a:rPr>
              <a:t>POC: G7:</a:t>
            </a:r>
            <a:r>
              <a:rPr lang="en-US" sz="800" baseline="0" dirty="0">
                <a:solidFill>
                  <a:prstClr val="white">
                    <a:lumMod val="50000"/>
                  </a:prstClr>
                </a:solidFill>
                <a:latin typeface="Arial" pitchFamily="34" charset="0"/>
                <a:cs typeface="Arial" pitchFamily="34" charset="0"/>
              </a:rPr>
              <a:t> </a:t>
            </a:r>
            <a:r>
              <a:rPr lang="en-US" sz="800" dirty="0">
                <a:solidFill>
                  <a:prstClr val="white">
                    <a:lumMod val="50000"/>
                  </a:prstClr>
                </a:solidFill>
                <a:latin typeface="Arial" pitchFamily="34" charset="0"/>
                <a:cs typeface="Arial" pitchFamily="34" charset="0"/>
              </a:rPr>
              <a:t> LTC Paul</a:t>
            </a:r>
            <a:r>
              <a:rPr lang="en-US" sz="800" baseline="0" dirty="0">
                <a:solidFill>
                  <a:prstClr val="white">
                    <a:lumMod val="50000"/>
                  </a:prstClr>
                </a:solidFill>
                <a:latin typeface="Arial" pitchFamily="34" charset="0"/>
                <a:cs typeface="Arial" pitchFamily="34" charset="0"/>
              </a:rPr>
              <a:t> Mullins / </a:t>
            </a:r>
            <a:r>
              <a:rPr lang="en-US" sz="800" dirty="0">
                <a:solidFill>
                  <a:prstClr val="white">
                    <a:lumMod val="50000"/>
                  </a:prstClr>
                </a:solidFill>
                <a:latin typeface="Arial" pitchFamily="34" charset="0"/>
                <a:cs typeface="Arial" pitchFamily="34" charset="0"/>
              </a:rPr>
              <a:t>MAJ Joe Hammond </a:t>
            </a:r>
          </a:p>
        </p:txBody>
      </p:sp>
      <p:sp>
        <p:nvSpPr>
          <p:cNvPr id="13" name="Rectangle 12"/>
          <p:cNvSpPr/>
          <p:nvPr/>
        </p:nvSpPr>
        <p:spPr>
          <a:xfrm>
            <a:off x="190500" y="152400"/>
            <a:ext cx="8778240" cy="6553200"/>
          </a:xfrm>
          <a:prstGeom prst="rec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4" name="Rectangle 13"/>
          <p:cNvSpPr/>
          <p:nvPr/>
        </p:nvSpPr>
        <p:spPr>
          <a:xfrm>
            <a:off x="3238500" y="0"/>
            <a:ext cx="2667000" cy="152400"/>
          </a:xfrm>
          <a:prstGeom prst="rect">
            <a:avLst/>
          </a:prstGeom>
          <a:solidFill>
            <a:srgbClr val="00B050"/>
          </a:solidFill>
          <a:ln w="190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prstClr val="white"/>
                </a:solidFill>
              </a:rPr>
              <a:t>UNCLASSIFIED</a:t>
            </a:r>
          </a:p>
        </p:txBody>
      </p:sp>
      <p:sp>
        <p:nvSpPr>
          <p:cNvPr id="15" name="Rectangle 14"/>
          <p:cNvSpPr/>
          <p:nvPr/>
        </p:nvSpPr>
        <p:spPr>
          <a:xfrm>
            <a:off x="3238500" y="6705600"/>
            <a:ext cx="2667000" cy="152400"/>
          </a:xfrm>
          <a:prstGeom prst="rect">
            <a:avLst/>
          </a:prstGeom>
          <a:solidFill>
            <a:srgbClr val="00B050"/>
          </a:solidFill>
          <a:ln w="190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prstClr val="white"/>
                </a:solidFill>
              </a:rPr>
              <a:t>UNCLASSIFIED</a:t>
            </a:r>
          </a:p>
        </p:txBody>
      </p:sp>
      <p:pic>
        <p:nvPicPr>
          <p:cNvPr id="9" name="Picture 8"/>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8229600" y="228600"/>
            <a:ext cx="685800" cy="6858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200" b="1"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274638"/>
            <a:ext cx="7315200" cy="71596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3"/>
          <p:cNvSpPr txBox="1">
            <a:spLocks/>
          </p:cNvSpPr>
          <p:nvPr/>
        </p:nvSpPr>
        <p:spPr>
          <a:xfrm>
            <a:off x="8610600" y="6457363"/>
            <a:ext cx="457200" cy="365125"/>
          </a:xfrm>
          <a:prstGeom prst="rect">
            <a:avLst/>
          </a:prstGeom>
        </p:spPr>
        <p:txBody>
          <a:bodyPr/>
          <a:lstStyle/>
          <a:p>
            <a:pPr algn="ctr">
              <a:defRPr/>
            </a:pPr>
            <a:fld id="{D343775A-2750-47C1-9881-AB6235DF9C8C}" type="slidenum">
              <a:rPr lang="en-US" sz="1200">
                <a:solidFill>
                  <a:prstClr val="black"/>
                </a:solidFill>
                <a:latin typeface="Arial" pitchFamily="34" charset="0"/>
                <a:cs typeface="Arial" pitchFamily="34" charset="0"/>
              </a:rPr>
              <a:pPr algn="ctr">
                <a:defRPr/>
              </a:pPr>
              <a:t>‹#›</a:t>
            </a:fld>
            <a:endParaRPr lang="en-US" sz="1200" dirty="0">
              <a:solidFill>
                <a:prstClr val="black"/>
              </a:solidFill>
              <a:latin typeface="Arial" pitchFamily="34" charset="0"/>
              <a:cs typeface="Arial" pitchFamily="34" charset="0"/>
            </a:endParaRPr>
          </a:p>
        </p:txBody>
      </p:sp>
      <p:sp>
        <p:nvSpPr>
          <p:cNvPr id="12" name="TextBox 11"/>
          <p:cNvSpPr txBox="1"/>
          <p:nvPr/>
        </p:nvSpPr>
        <p:spPr>
          <a:xfrm>
            <a:off x="100686" y="6694967"/>
            <a:ext cx="4362679" cy="215444"/>
          </a:xfrm>
          <a:prstGeom prst="rect">
            <a:avLst/>
          </a:prstGeom>
          <a:noFill/>
        </p:spPr>
        <p:txBody>
          <a:bodyPr wrap="square" rtlCol="0">
            <a:spAutoFit/>
          </a:bodyPr>
          <a:lstStyle/>
          <a:p>
            <a:pPr fontAlgn="base">
              <a:spcBef>
                <a:spcPct val="0"/>
              </a:spcBef>
              <a:spcAft>
                <a:spcPct val="0"/>
              </a:spcAft>
            </a:pPr>
            <a:r>
              <a:rPr lang="en-US" sz="800" dirty="0">
                <a:solidFill>
                  <a:prstClr val="white">
                    <a:lumMod val="50000"/>
                  </a:prstClr>
                </a:solidFill>
                <a:latin typeface="Arial" pitchFamily="34" charset="0"/>
                <a:cs typeface="Arial" pitchFamily="34" charset="0"/>
              </a:rPr>
              <a:t>POC: G7/ LTC Paul Mullins / MAJ Joe Hammond </a:t>
            </a:r>
          </a:p>
        </p:txBody>
      </p:sp>
      <p:sp>
        <p:nvSpPr>
          <p:cNvPr id="13" name="Rectangle 12"/>
          <p:cNvSpPr/>
          <p:nvPr/>
        </p:nvSpPr>
        <p:spPr>
          <a:xfrm>
            <a:off x="190500" y="152400"/>
            <a:ext cx="8778240" cy="6553200"/>
          </a:xfrm>
          <a:prstGeom prst="rec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4" name="Rectangle 13"/>
          <p:cNvSpPr/>
          <p:nvPr/>
        </p:nvSpPr>
        <p:spPr>
          <a:xfrm>
            <a:off x="3238500" y="0"/>
            <a:ext cx="2667000" cy="152400"/>
          </a:xfrm>
          <a:prstGeom prst="rect">
            <a:avLst/>
          </a:prstGeom>
          <a:solidFill>
            <a:srgbClr val="00B050"/>
          </a:solidFill>
          <a:ln w="190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prstClr val="white"/>
                </a:solidFill>
              </a:rPr>
              <a:t>UNCLASSIFIED</a:t>
            </a:r>
          </a:p>
        </p:txBody>
      </p:sp>
      <p:sp>
        <p:nvSpPr>
          <p:cNvPr id="15" name="Rectangle 14"/>
          <p:cNvSpPr/>
          <p:nvPr/>
        </p:nvSpPr>
        <p:spPr>
          <a:xfrm>
            <a:off x="3238500" y="6705600"/>
            <a:ext cx="2667000" cy="152400"/>
          </a:xfrm>
          <a:prstGeom prst="rect">
            <a:avLst/>
          </a:prstGeom>
          <a:solidFill>
            <a:srgbClr val="00B050"/>
          </a:solidFill>
          <a:ln w="190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prstClr val="white"/>
                </a:solidFill>
              </a:rPr>
              <a:t>UNCLASSIFIED</a:t>
            </a:r>
          </a:p>
        </p:txBody>
      </p:sp>
      <p:pic>
        <p:nvPicPr>
          <p:cNvPr id="9" name="Picture 8"/>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8229600" y="228600"/>
            <a:ext cx="685800" cy="685800"/>
          </a:xfrm>
          <a:prstGeom prst="rect">
            <a:avLst/>
          </a:prstGeom>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200" b="1"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z="800" dirty="0">
                <a:solidFill>
                  <a:prstClr val="white">
                    <a:lumMod val="50000"/>
                  </a:prstClr>
                </a:solidFill>
                <a:latin typeface="Arial" pitchFamily="34" charset="0"/>
                <a:cs typeface="Arial" pitchFamily="34" charset="0"/>
              </a:rPr>
              <a:t>P</a:t>
            </a:r>
            <a:endParaRPr lang="en-US" dirty="0"/>
          </a:p>
        </p:txBody>
      </p:sp>
      <p:sp>
        <p:nvSpPr>
          <p:cNvPr id="7" name="Slide Number Placeholder 3"/>
          <p:cNvSpPr txBox="1">
            <a:spLocks/>
          </p:cNvSpPr>
          <p:nvPr userDrawn="1"/>
        </p:nvSpPr>
        <p:spPr>
          <a:xfrm>
            <a:off x="8610600" y="6457363"/>
            <a:ext cx="457200" cy="365125"/>
          </a:xfrm>
          <a:prstGeom prst="rect">
            <a:avLst/>
          </a:prstGeom>
        </p:spPr>
        <p:txBody>
          <a:bodyPr/>
          <a:lstStyle/>
          <a:p>
            <a:pPr algn="ctr">
              <a:defRPr/>
            </a:pPr>
            <a:fld id="{D343775A-2750-47C1-9881-AB6235DF9C8C}" type="slidenum">
              <a:rPr lang="en-US" sz="1200" smtClean="0">
                <a:solidFill>
                  <a:prstClr val="black"/>
                </a:solidFill>
                <a:latin typeface="Arial" pitchFamily="34" charset="0"/>
                <a:cs typeface="Arial" pitchFamily="34" charset="0"/>
              </a:rPr>
              <a:pPr algn="ctr">
                <a:defRPr/>
              </a:pPr>
              <a:t>‹#›</a:t>
            </a:fld>
            <a:endParaRPr lang="en-US" sz="1200" dirty="0">
              <a:solidFill>
                <a:prstClr val="black"/>
              </a:solidFill>
              <a:latin typeface="Arial" pitchFamily="34" charset="0"/>
              <a:cs typeface="Arial" pitchFamily="34" charset="0"/>
            </a:endParaRPr>
          </a:p>
        </p:txBody>
      </p:sp>
      <p:sp>
        <p:nvSpPr>
          <p:cNvPr id="13" name="Rectangle 12"/>
          <p:cNvSpPr/>
          <p:nvPr userDrawn="1"/>
        </p:nvSpPr>
        <p:spPr>
          <a:xfrm>
            <a:off x="190500" y="152400"/>
            <a:ext cx="8778240" cy="6553200"/>
          </a:xfrm>
          <a:prstGeom prst="rec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4" name="Rectangle 13"/>
          <p:cNvSpPr/>
          <p:nvPr userDrawn="1"/>
        </p:nvSpPr>
        <p:spPr>
          <a:xfrm>
            <a:off x="3238500" y="0"/>
            <a:ext cx="2667000" cy="152400"/>
          </a:xfrm>
          <a:prstGeom prst="rect">
            <a:avLst/>
          </a:prstGeom>
          <a:solidFill>
            <a:srgbClr val="00B050"/>
          </a:solidFill>
          <a:ln w="190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prstClr val="white"/>
                </a:solidFill>
              </a:rPr>
              <a:t>UNCLASS//FOUO</a:t>
            </a:r>
          </a:p>
        </p:txBody>
      </p:sp>
      <p:sp>
        <p:nvSpPr>
          <p:cNvPr id="15" name="Rectangle 14"/>
          <p:cNvSpPr/>
          <p:nvPr userDrawn="1"/>
        </p:nvSpPr>
        <p:spPr>
          <a:xfrm>
            <a:off x="3238500" y="6705600"/>
            <a:ext cx="2667000" cy="152400"/>
          </a:xfrm>
          <a:prstGeom prst="rect">
            <a:avLst/>
          </a:prstGeom>
          <a:solidFill>
            <a:srgbClr val="00B050"/>
          </a:solidFill>
          <a:ln w="190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prstClr val="white"/>
                </a:solidFill>
              </a:rPr>
              <a:t>UNCLASS//FOUO</a:t>
            </a:r>
          </a:p>
        </p:txBody>
      </p:sp>
      <p:pic>
        <p:nvPicPr>
          <p:cNvPr id="8"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8229600" y="228600"/>
            <a:ext cx="685800" cy="685800"/>
          </a:xfrm>
          <a:prstGeom prst="rect">
            <a:avLst/>
          </a:prstGeom>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p:txStyles>
    <p:titleStyle>
      <a:lvl1pPr algn="ctr" defTabSz="914400" rtl="0" eaLnBrk="1" latinLnBrk="0" hangingPunct="1">
        <a:spcBef>
          <a:spcPct val="0"/>
        </a:spcBef>
        <a:buNone/>
        <a:defRPr sz="4000"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274638"/>
            <a:ext cx="7315200" cy="71596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3"/>
          <p:cNvSpPr txBox="1">
            <a:spLocks/>
          </p:cNvSpPr>
          <p:nvPr/>
        </p:nvSpPr>
        <p:spPr>
          <a:xfrm>
            <a:off x="8610600" y="6457363"/>
            <a:ext cx="457200" cy="365125"/>
          </a:xfrm>
          <a:prstGeom prst="rect">
            <a:avLst/>
          </a:prstGeom>
        </p:spPr>
        <p:txBody>
          <a:bodyPr/>
          <a:lstStyle/>
          <a:p>
            <a:pPr algn="ctr">
              <a:defRPr/>
            </a:pPr>
            <a:fld id="{D343775A-2750-47C1-9881-AB6235DF9C8C}" type="slidenum">
              <a:rPr lang="en-US" sz="1200" smtClean="0">
                <a:solidFill>
                  <a:prstClr val="black"/>
                </a:solidFill>
                <a:latin typeface="Arial" pitchFamily="34" charset="0"/>
                <a:cs typeface="Arial" pitchFamily="34" charset="0"/>
              </a:rPr>
              <a:pPr algn="ctr">
                <a:defRPr/>
              </a:pPr>
              <a:t>‹#›</a:t>
            </a:fld>
            <a:endParaRPr lang="en-US" sz="1200" dirty="0">
              <a:solidFill>
                <a:prstClr val="black"/>
              </a:solidFill>
              <a:latin typeface="Arial" pitchFamily="34" charset="0"/>
              <a:cs typeface="Arial" pitchFamily="34" charset="0"/>
            </a:endParaRPr>
          </a:p>
        </p:txBody>
      </p:sp>
      <p:grpSp>
        <p:nvGrpSpPr>
          <p:cNvPr id="4" name="Group 7"/>
          <p:cNvGrpSpPr/>
          <p:nvPr/>
        </p:nvGrpSpPr>
        <p:grpSpPr>
          <a:xfrm>
            <a:off x="8171156" y="228600"/>
            <a:ext cx="731520" cy="838062"/>
            <a:chOff x="8119431" y="271291"/>
            <a:chExt cx="680211" cy="731244"/>
          </a:xfrm>
        </p:grpSpPr>
        <p:pic>
          <p:nvPicPr>
            <p:cNvPr id="9" name="Picture 8" descr="3rd Infantry Division Insignia [1_1].png"/>
            <p:cNvPicPr>
              <a:picLocks noChangeAspect="1"/>
            </p:cNvPicPr>
            <p:nvPr userDrawn="1"/>
          </p:nvPicPr>
          <p:blipFill>
            <a:blip r:embed="rId13" cstate="print"/>
            <a:stretch>
              <a:fillRect/>
            </a:stretch>
          </p:blipFill>
          <p:spPr>
            <a:xfrm>
              <a:off x="8342442" y="271291"/>
              <a:ext cx="457200" cy="429136"/>
            </a:xfrm>
            <a:prstGeom prst="rect">
              <a:avLst/>
            </a:prstGeom>
          </p:spPr>
        </p:pic>
        <p:pic>
          <p:nvPicPr>
            <p:cNvPr id="10" name="Picture 2" descr="C:\Users\jason.a.ballard\Pictures\Shoulder Seelve Insigna and DUI\3rd Infantry Division Insignia [1_2].png"/>
            <p:cNvPicPr>
              <a:picLocks noChangeAspect="1" noChangeArrowheads="1"/>
            </p:cNvPicPr>
            <p:nvPr userDrawn="1"/>
          </p:nvPicPr>
          <p:blipFill>
            <a:blip r:embed="rId14" cstate="print"/>
            <a:srcRect/>
            <a:stretch>
              <a:fillRect/>
            </a:stretch>
          </p:blipFill>
          <p:spPr bwMode="auto">
            <a:xfrm>
              <a:off x="8119431" y="488684"/>
              <a:ext cx="483431" cy="513851"/>
            </a:xfrm>
            <a:prstGeom prst="rect">
              <a:avLst/>
            </a:prstGeom>
            <a:noFill/>
          </p:spPr>
        </p:pic>
      </p:grpSp>
      <p:pic>
        <p:nvPicPr>
          <p:cNvPr id="11" name="Picture 10" descr="U_S_ Army [Logo][Military Insignia 3D][1_5].png"/>
          <p:cNvPicPr>
            <a:picLocks noChangeAspect="1"/>
          </p:cNvPicPr>
          <p:nvPr/>
        </p:nvPicPr>
        <p:blipFill>
          <a:blip r:embed="rId15" cstate="print"/>
          <a:stretch>
            <a:fillRect/>
          </a:stretch>
        </p:blipFill>
        <p:spPr>
          <a:xfrm>
            <a:off x="152400" y="228600"/>
            <a:ext cx="762000" cy="762000"/>
          </a:xfrm>
          <a:prstGeom prst="rect">
            <a:avLst/>
          </a:prstGeom>
        </p:spPr>
      </p:pic>
      <p:sp>
        <p:nvSpPr>
          <p:cNvPr id="13" name="Rectangle 12"/>
          <p:cNvSpPr/>
          <p:nvPr/>
        </p:nvSpPr>
        <p:spPr>
          <a:xfrm>
            <a:off x="190500" y="152400"/>
            <a:ext cx="8778240" cy="6553200"/>
          </a:xfrm>
          <a:prstGeom prst="rec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4" name="Rectangle 13"/>
          <p:cNvSpPr/>
          <p:nvPr/>
        </p:nvSpPr>
        <p:spPr>
          <a:xfrm>
            <a:off x="3238500" y="0"/>
            <a:ext cx="2667000" cy="152400"/>
          </a:xfrm>
          <a:prstGeom prst="rect">
            <a:avLst/>
          </a:prstGeom>
          <a:solidFill>
            <a:srgbClr val="00B050"/>
          </a:solidFill>
          <a:ln w="190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prstClr val="white"/>
                </a:solidFill>
              </a:rPr>
              <a:t>UNCLASS</a:t>
            </a:r>
          </a:p>
        </p:txBody>
      </p:sp>
      <p:sp>
        <p:nvSpPr>
          <p:cNvPr id="15" name="Rectangle 14"/>
          <p:cNvSpPr/>
          <p:nvPr/>
        </p:nvSpPr>
        <p:spPr>
          <a:xfrm>
            <a:off x="3238500" y="6705600"/>
            <a:ext cx="2667000" cy="152400"/>
          </a:xfrm>
          <a:prstGeom prst="rect">
            <a:avLst/>
          </a:prstGeom>
          <a:solidFill>
            <a:srgbClr val="00B050"/>
          </a:solidFill>
          <a:ln w="190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prstClr val="white"/>
                </a:solidFill>
              </a:rPr>
              <a:t>UNCLASS</a:t>
            </a: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2800" b="1"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3" y="274638"/>
            <a:ext cx="8229600" cy="1143000"/>
          </a:xfrm>
          <a:prstGeom prst="rect">
            <a:avLst/>
          </a:prstGeom>
        </p:spPr>
        <p:txBody>
          <a:bodyPr vert="horz" lIns="91399" tIns="45698" rIns="91399" bIns="45698" rtlCol="0" anchor="ctr">
            <a:normAutofit/>
          </a:bodyPr>
          <a:lstStyle/>
          <a:p>
            <a:r>
              <a:rPr lang="en-US"/>
              <a:t>Click to edit Master title style</a:t>
            </a:r>
          </a:p>
        </p:txBody>
      </p:sp>
      <p:sp>
        <p:nvSpPr>
          <p:cNvPr id="3" name="Text Placeholder 2"/>
          <p:cNvSpPr>
            <a:spLocks noGrp="1"/>
          </p:cNvSpPr>
          <p:nvPr>
            <p:ph type="body" idx="1"/>
          </p:nvPr>
        </p:nvSpPr>
        <p:spPr>
          <a:xfrm>
            <a:off x="457203" y="1600200"/>
            <a:ext cx="8229600" cy="4525963"/>
          </a:xfrm>
          <a:prstGeom prst="rect">
            <a:avLst/>
          </a:prstGeom>
        </p:spPr>
        <p:txBody>
          <a:bodyPr vert="horz" lIns="91399" tIns="45698" rIns="91399" bIns="4569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399" tIns="45698" rIns="91399" bIns="45698" rtlCol="0" anchor="ctr"/>
          <a:lstStyle>
            <a:lvl1pPr algn="l">
              <a:defRPr sz="1200">
                <a:solidFill>
                  <a:schemeClr val="tx1">
                    <a:tint val="75000"/>
                  </a:schemeClr>
                </a:solidFill>
              </a:defRPr>
            </a:lvl1pPr>
          </a:lstStyle>
          <a:p>
            <a:fld id="{B7465729-24AB-4B19-B05B-30ED826F7B1B}" type="datetime1">
              <a:rPr lang="en-US" smtClean="0">
                <a:solidFill>
                  <a:prstClr val="black">
                    <a:tint val="75000"/>
                  </a:prstClr>
                </a:solidFill>
              </a:rPr>
              <a:pPr/>
              <a:t>8/1/2018</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3" y="6356350"/>
            <a:ext cx="2895600" cy="365125"/>
          </a:xfrm>
          <a:prstGeom prst="rect">
            <a:avLst/>
          </a:prstGeom>
        </p:spPr>
        <p:txBody>
          <a:bodyPr vert="horz" lIns="91399" tIns="45698" rIns="91399" bIns="45698"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399" tIns="45698" rIns="91399" bIns="45698" rtlCol="0" anchor="ctr"/>
          <a:lstStyle>
            <a:lvl1pPr algn="r">
              <a:defRPr sz="1200">
                <a:solidFill>
                  <a:schemeClr val="tx1">
                    <a:tint val="75000"/>
                  </a:schemeClr>
                </a:solidFill>
              </a:defRPr>
            </a:lvl1pPr>
          </a:lstStyle>
          <a:p>
            <a:fld id="{B6F15528-21DE-4FAA-801E-634DDDAF4B2B}" type="slidenum">
              <a:rPr lang="en-US" smtClean="0">
                <a:solidFill>
                  <a:prstClr val="black">
                    <a:tint val="75000"/>
                  </a:prstClr>
                </a:solidFill>
              </a:rPr>
              <a:pPr/>
              <a:t>‹#›</a:t>
            </a:fld>
            <a:endParaRPr lang="en-US" dirty="0">
              <a:solidFill>
                <a:prstClr val="black">
                  <a:tint val="75000"/>
                </a:prstClr>
              </a:solidFill>
            </a:endParaRPr>
          </a:p>
        </p:txBody>
      </p:sp>
      <p:sp>
        <p:nvSpPr>
          <p:cNvPr id="7" name="Freeform 4"/>
          <p:cNvSpPr>
            <a:spLocks/>
          </p:cNvSpPr>
          <p:nvPr/>
        </p:nvSpPr>
        <p:spPr bwMode="auto">
          <a:xfrm>
            <a:off x="88900" y="114300"/>
            <a:ext cx="8966200" cy="6629400"/>
          </a:xfrm>
          <a:custGeom>
            <a:avLst/>
            <a:gdLst/>
            <a:ahLst/>
            <a:cxnLst>
              <a:cxn ang="0">
                <a:pos x="5648" y="4176"/>
              </a:cxn>
              <a:cxn ang="0">
                <a:pos x="5648" y="0"/>
              </a:cxn>
              <a:cxn ang="0">
                <a:pos x="0" y="8"/>
              </a:cxn>
              <a:cxn ang="0">
                <a:pos x="0" y="4176"/>
              </a:cxn>
              <a:cxn ang="0">
                <a:pos x="3864" y="4176"/>
              </a:cxn>
            </a:cxnLst>
            <a:rect l="0" t="0" r="r" b="b"/>
            <a:pathLst>
              <a:path w="5648" h="4176">
                <a:moveTo>
                  <a:pt x="5648" y="4176"/>
                </a:moveTo>
                <a:lnTo>
                  <a:pt x="5648" y="0"/>
                </a:lnTo>
                <a:lnTo>
                  <a:pt x="0" y="8"/>
                </a:lnTo>
                <a:lnTo>
                  <a:pt x="0" y="4176"/>
                </a:lnTo>
                <a:lnTo>
                  <a:pt x="3864" y="4176"/>
                </a:lnTo>
              </a:path>
            </a:pathLst>
          </a:custGeom>
          <a:noFill/>
          <a:ln w="19050" cmpd="sng">
            <a:solidFill>
              <a:srgbClr val="000099"/>
            </a:solidFill>
            <a:round/>
            <a:headEnd type="none" w="med" len="med"/>
            <a:tailEnd type="triangle" w="med" len="med"/>
          </a:ln>
          <a:effectLst/>
        </p:spPr>
        <p:txBody>
          <a:bodyPr lIns="91399" tIns="45698" rIns="91399" bIns="45698"/>
          <a:lstStyle/>
          <a:p>
            <a:pPr>
              <a:defRPr/>
            </a:pPr>
            <a:endParaRPr lang="en-US" sz="2400" dirty="0">
              <a:solidFill>
                <a:srgbClr val="000000"/>
              </a:solidFill>
            </a:endParaRPr>
          </a:p>
        </p:txBody>
      </p:sp>
      <p:sp>
        <p:nvSpPr>
          <p:cNvPr id="8" name="Text Box 5"/>
          <p:cNvSpPr txBox="1">
            <a:spLocks noChangeArrowheads="1"/>
          </p:cNvSpPr>
          <p:nvPr/>
        </p:nvSpPr>
        <p:spPr bwMode="auto">
          <a:xfrm>
            <a:off x="6858000" y="6591300"/>
            <a:ext cx="1917700" cy="276225"/>
          </a:xfrm>
          <a:prstGeom prst="rect">
            <a:avLst/>
          </a:prstGeom>
          <a:noFill/>
          <a:ln w="9525">
            <a:noFill/>
            <a:miter lim="800000"/>
            <a:headEnd/>
            <a:tailEnd/>
          </a:ln>
          <a:effectLst/>
        </p:spPr>
        <p:txBody>
          <a:bodyPr lIns="91399" tIns="45698" rIns="91399" bIns="45698">
            <a:spAutoFit/>
          </a:bodyPr>
          <a:lstStyle/>
          <a:p>
            <a:pPr>
              <a:spcBef>
                <a:spcPct val="50000"/>
              </a:spcBef>
              <a:defRPr/>
            </a:pPr>
            <a:r>
              <a:rPr lang="en-US" sz="1200" b="1" i="1" dirty="0">
                <a:solidFill>
                  <a:srgbClr val="000099"/>
                </a:solidFill>
              </a:rPr>
              <a:t>MARNE AIR</a:t>
            </a:r>
          </a:p>
        </p:txBody>
      </p:sp>
      <p:sp>
        <p:nvSpPr>
          <p:cNvPr id="9" name="Text Box 7"/>
          <p:cNvSpPr txBox="1">
            <a:spLocks noChangeArrowheads="1"/>
          </p:cNvSpPr>
          <p:nvPr/>
        </p:nvSpPr>
        <p:spPr bwMode="auto">
          <a:xfrm>
            <a:off x="8699501" y="6591300"/>
            <a:ext cx="520700" cy="276225"/>
          </a:xfrm>
          <a:prstGeom prst="rect">
            <a:avLst/>
          </a:prstGeom>
          <a:noFill/>
          <a:ln w="9525">
            <a:noFill/>
            <a:miter lim="800000"/>
            <a:headEnd/>
            <a:tailEnd/>
          </a:ln>
          <a:effectLst/>
        </p:spPr>
        <p:txBody>
          <a:bodyPr lIns="91399" tIns="45698" rIns="91399" bIns="45698">
            <a:spAutoFit/>
          </a:bodyPr>
          <a:lstStyle/>
          <a:p>
            <a:pPr>
              <a:spcBef>
                <a:spcPct val="50000"/>
              </a:spcBef>
              <a:defRPr/>
            </a:pPr>
            <a:fld id="{26145033-651B-4FD4-A0E2-DF36AD36E7AC}" type="slidenum">
              <a:rPr lang="en-US" sz="1200" b="1">
                <a:solidFill>
                  <a:srgbClr val="000099"/>
                </a:solidFill>
              </a:rPr>
              <a:pPr>
                <a:spcBef>
                  <a:spcPct val="50000"/>
                </a:spcBef>
                <a:defRPr/>
              </a:pPr>
              <a:t>‹#›</a:t>
            </a:fld>
            <a:endParaRPr lang="en-US" sz="1200" b="1" dirty="0">
              <a:solidFill>
                <a:srgbClr val="000099"/>
              </a:solidFill>
            </a:endParaRPr>
          </a:p>
        </p:txBody>
      </p:sp>
      <p:sp>
        <p:nvSpPr>
          <p:cNvPr id="12" name="Rectangle 772"/>
          <p:cNvSpPr>
            <a:spLocks noChangeArrowheads="1"/>
          </p:cNvSpPr>
          <p:nvPr userDrawn="1"/>
        </p:nvSpPr>
        <p:spPr bwMode="auto">
          <a:xfrm>
            <a:off x="3352800" y="6696418"/>
            <a:ext cx="2514600" cy="155964"/>
          </a:xfrm>
          <a:prstGeom prst="rect">
            <a:avLst/>
          </a:prstGeom>
          <a:solidFill>
            <a:srgbClr val="00B050"/>
          </a:solidFill>
          <a:ln w="9525" algn="ctr">
            <a:solidFill>
              <a:schemeClr val="tx1"/>
            </a:solidFill>
            <a:miter lim="800000"/>
            <a:headEnd/>
            <a:tailEnd/>
          </a:ln>
          <a:scene3d>
            <a:camera prst="orthographicFront"/>
            <a:lightRig rig="threePt" dir="t"/>
          </a:scene3d>
          <a:sp3d>
            <a:bevelT/>
          </a:sp3d>
        </p:spPr>
        <p:txBody>
          <a:bodyPr lIns="0" tIns="0" rIns="0" bIns="0" anchorCtr="1">
            <a:spAutoFit/>
          </a:bodyPr>
          <a:lstStyle/>
          <a:p>
            <a:pPr algn="ctr">
              <a:defRPr/>
            </a:pPr>
            <a:r>
              <a:rPr lang="en-US" sz="1000" b="1" dirty="0">
                <a:solidFill>
                  <a:prstClr val="white"/>
                </a:solidFill>
              </a:rPr>
              <a:t>(UNCLASSIFIED // FOUO)</a:t>
            </a:r>
            <a:endParaRPr lang="en-US" sz="1000" b="1" dirty="0">
              <a:solidFill>
                <a:prstClr val="white"/>
              </a:solidFill>
              <a:latin typeface="Arial"/>
            </a:endParaRPr>
          </a:p>
        </p:txBody>
      </p:sp>
      <p:sp>
        <p:nvSpPr>
          <p:cNvPr id="13" name="Rectangle 772"/>
          <p:cNvSpPr>
            <a:spLocks noChangeArrowheads="1"/>
          </p:cNvSpPr>
          <p:nvPr userDrawn="1"/>
        </p:nvSpPr>
        <p:spPr bwMode="auto">
          <a:xfrm>
            <a:off x="3276600" y="43268"/>
            <a:ext cx="2514600" cy="155964"/>
          </a:xfrm>
          <a:prstGeom prst="rect">
            <a:avLst/>
          </a:prstGeom>
          <a:solidFill>
            <a:srgbClr val="00B050"/>
          </a:solidFill>
          <a:ln w="9525" algn="ctr">
            <a:solidFill>
              <a:schemeClr val="tx1"/>
            </a:solidFill>
            <a:miter lim="800000"/>
            <a:headEnd/>
            <a:tailEnd/>
          </a:ln>
          <a:scene3d>
            <a:camera prst="orthographicFront"/>
            <a:lightRig rig="threePt" dir="t"/>
          </a:scene3d>
          <a:sp3d>
            <a:bevelT/>
          </a:sp3d>
        </p:spPr>
        <p:txBody>
          <a:bodyPr lIns="0" tIns="0" rIns="0" bIns="0" anchorCtr="1">
            <a:spAutoFit/>
          </a:bodyPr>
          <a:lstStyle/>
          <a:p>
            <a:pPr algn="ctr">
              <a:defRPr/>
            </a:pPr>
            <a:r>
              <a:rPr lang="en-US" sz="1000" b="1" dirty="0">
                <a:solidFill>
                  <a:prstClr val="white"/>
                </a:solidFill>
              </a:rPr>
              <a:t>(UNCLASSIFIED // FOUO)</a:t>
            </a:r>
            <a:endParaRPr lang="en-US" sz="1000" b="1" dirty="0">
              <a:solidFill>
                <a:prstClr val="white"/>
              </a:solidFill>
              <a:latin typeface="Arial"/>
            </a:endParaRPr>
          </a:p>
        </p:txBody>
      </p:sp>
      <p:pic>
        <p:nvPicPr>
          <p:cNvPr id="17" name="Picture 2" descr="C:\Users\christian.lee\Desktop\1.jpg"/>
          <p:cNvPicPr>
            <a:picLocks noChangeAspect="1" noChangeArrowheads="1"/>
          </p:cNvPicPr>
          <p:nvPr userDrawn="1"/>
        </p:nvPicPr>
        <p:blipFill>
          <a:blip r:embed="rId17" cstate="print">
            <a:clrChange>
              <a:clrFrom>
                <a:srgbClr val="FFFFFF"/>
              </a:clrFrom>
              <a:clrTo>
                <a:srgbClr val="FFFFFF">
                  <a:alpha val="0"/>
                </a:srgbClr>
              </a:clrTo>
            </a:clrChange>
          </a:blip>
          <a:srcRect l="50667" t="22807" b="22667"/>
          <a:stretch>
            <a:fillRect/>
          </a:stretch>
        </p:blipFill>
        <p:spPr bwMode="auto">
          <a:xfrm>
            <a:off x="152400" y="199232"/>
            <a:ext cx="609600" cy="673769"/>
          </a:xfrm>
          <a:prstGeom prst="rect">
            <a:avLst/>
          </a:prstGeom>
          <a:noFill/>
        </p:spPr>
      </p:pic>
      <p:pic>
        <p:nvPicPr>
          <p:cNvPr id="14" name="Picture 13"/>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8229600" y="228600"/>
            <a:ext cx="685800" cy="685800"/>
          </a:xfrm>
          <a:prstGeom prst="rect">
            <a:avLst/>
          </a:prstGeom>
        </p:spPr>
      </p:pic>
    </p:spTree>
    <p:extLst>
      <p:ext uri="{BB962C8B-B14F-4D97-AF65-F5344CB8AC3E}">
        <p14:creationId xmlns:p14="http://schemas.microsoft.com/office/powerpoint/2010/main" val="334769609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Lst>
  <p:hf sldNum="0" hdr="0" ftr="0"/>
  <p:txStyles>
    <p:titleStyle>
      <a:lvl1pPr algn="ctr" defTabSz="913991" rtl="0" eaLnBrk="1" latinLnBrk="0" hangingPunct="1">
        <a:spcBef>
          <a:spcPct val="0"/>
        </a:spcBef>
        <a:buNone/>
        <a:defRPr sz="4400" kern="1200">
          <a:solidFill>
            <a:schemeClr val="tx1"/>
          </a:solidFill>
          <a:latin typeface="+mj-lt"/>
          <a:ea typeface="+mj-ea"/>
          <a:cs typeface="+mj-cs"/>
        </a:defRPr>
      </a:lvl1pPr>
    </p:titleStyle>
    <p:bodyStyle>
      <a:lvl1pPr marL="342748" indent="-342748" algn="l" defTabSz="913991"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618" indent="-285622" algn="l" defTabSz="913991"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488" indent="-228497" algn="l" defTabSz="913991"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599484" indent="-228497" algn="l" defTabSz="913991"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6478" indent="-228497" algn="l" defTabSz="913991"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3474" indent="-228497" algn="l" defTabSz="91399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470" indent="-228497" algn="l" defTabSz="91399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7464" indent="-228497" algn="l" defTabSz="91399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4460" indent="-228497" algn="l" defTabSz="91399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3991" rtl="0" eaLnBrk="1" latinLnBrk="0" hangingPunct="1">
        <a:defRPr sz="1800" kern="1200">
          <a:solidFill>
            <a:schemeClr val="tx1"/>
          </a:solidFill>
          <a:latin typeface="+mn-lt"/>
          <a:ea typeface="+mn-ea"/>
          <a:cs typeface="+mn-cs"/>
        </a:defRPr>
      </a:lvl1pPr>
      <a:lvl2pPr marL="456994" algn="l" defTabSz="913991" rtl="0" eaLnBrk="1" latinLnBrk="0" hangingPunct="1">
        <a:defRPr sz="1800" kern="1200">
          <a:solidFill>
            <a:schemeClr val="tx1"/>
          </a:solidFill>
          <a:latin typeface="+mn-lt"/>
          <a:ea typeface="+mn-ea"/>
          <a:cs typeface="+mn-cs"/>
        </a:defRPr>
      </a:lvl2pPr>
      <a:lvl3pPr marL="913991" algn="l" defTabSz="913991" rtl="0" eaLnBrk="1" latinLnBrk="0" hangingPunct="1">
        <a:defRPr sz="1800" kern="1200">
          <a:solidFill>
            <a:schemeClr val="tx1"/>
          </a:solidFill>
          <a:latin typeface="+mn-lt"/>
          <a:ea typeface="+mn-ea"/>
          <a:cs typeface="+mn-cs"/>
        </a:defRPr>
      </a:lvl3pPr>
      <a:lvl4pPr marL="1370986" algn="l" defTabSz="913991" rtl="0" eaLnBrk="1" latinLnBrk="0" hangingPunct="1">
        <a:defRPr sz="1800" kern="1200">
          <a:solidFill>
            <a:schemeClr val="tx1"/>
          </a:solidFill>
          <a:latin typeface="+mn-lt"/>
          <a:ea typeface="+mn-ea"/>
          <a:cs typeface="+mn-cs"/>
        </a:defRPr>
      </a:lvl4pPr>
      <a:lvl5pPr marL="1827980" algn="l" defTabSz="913991" rtl="0" eaLnBrk="1" latinLnBrk="0" hangingPunct="1">
        <a:defRPr sz="1800" kern="1200">
          <a:solidFill>
            <a:schemeClr val="tx1"/>
          </a:solidFill>
          <a:latin typeface="+mn-lt"/>
          <a:ea typeface="+mn-ea"/>
          <a:cs typeface="+mn-cs"/>
        </a:defRPr>
      </a:lvl5pPr>
      <a:lvl6pPr marL="2284976" algn="l" defTabSz="913991" rtl="0" eaLnBrk="1" latinLnBrk="0" hangingPunct="1">
        <a:defRPr sz="1800" kern="1200">
          <a:solidFill>
            <a:schemeClr val="tx1"/>
          </a:solidFill>
          <a:latin typeface="+mn-lt"/>
          <a:ea typeface="+mn-ea"/>
          <a:cs typeface="+mn-cs"/>
        </a:defRPr>
      </a:lvl6pPr>
      <a:lvl7pPr marL="2741972" algn="l" defTabSz="913991" rtl="0" eaLnBrk="1" latinLnBrk="0" hangingPunct="1">
        <a:defRPr sz="1800" kern="1200">
          <a:solidFill>
            <a:schemeClr val="tx1"/>
          </a:solidFill>
          <a:latin typeface="+mn-lt"/>
          <a:ea typeface="+mn-ea"/>
          <a:cs typeface="+mn-cs"/>
        </a:defRPr>
      </a:lvl7pPr>
      <a:lvl8pPr marL="3198968" algn="l" defTabSz="913991" rtl="0" eaLnBrk="1" latinLnBrk="0" hangingPunct="1">
        <a:defRPr sz="1800" kern="1200">
          <a:solidFill>
            <a:schemeClr val="tx1"/>
          </a:solidFill>
          <a:latin typeface="+mn-lt"/>
          <a:ea typeface="+mn-ea"/>
          <a:cs typeface="+mn-cs"/>
        </a:defRPr>
      </a:lvl8pPr>
      <a:lvl9pPr marL="3655961" algn="l" defTabSz="91399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56.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5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6.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5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838200" y="2209800"/>
            <a:ext cx="7620002" cy="1754326"/>
          </a:xfrm>
          <a:prstGeom prst="rect">
            <a:avLst/>
          </a:prstGeom>
          <a:noFill/>
        </p:spPr>
        <p:txBody>
          <a:bodyPr wrap="square" rtlCol="0">
            <a:spAutoFit/>
          </a:bodyPr>
          <a:lstStyle/>
          <a:p>
            <a:pPr algn="ctr"/>
            <a:r>
              <a:rPr lang="en-US" sz="4000" b="1" dirty="0"/>
              <a:t>PARAMEDIC SUSTAINMENT PROGRAM IPR #1</a:t>
            </a:r>
            <a:endParaRPr lang="en-US" sz="2800" b="1" dirty="0"/>
          </a:p>
          <a:p>
            <a:pPr algn="ctr"/>
            <a:endParaRPr lang="en-US" sz="2800" b="1" dirty="0"/>
          </a:p>
        </p:txBody>
      </p:sp>
    </p:spTree>
    <p:extLst>
      <p:ext uri="{BB962C8B-B14F-4D97-AF65-F5344CB8AC3E}">
        <p14:creationId xmlns:p14="http://schemas.microsoft.com/office/powerpoint/2010/main" val="91237524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Agenda</a:t>
            </a:r>
          </a:p>
        </p:txBody>
      </p:sp>
      <p:sp>
        <p:nvSpPr>
          <p:cNvPr id="5" name="TextBox 4"/>
          <p:cNvSpPr txBox="1"/>
          <p:nvPr/>
        </p:nvSpPr>
        <p:spPr>
          <a:xfrm>
            <a:off x="383381" y="1419285"/>
            <a:ext cx="8381999" cy="5262979"/>
          </a:xfrm>
          <a:prstGeom prst="rect">
            <a:avLst/>
          </a:prstGeom>
          <a:noFill/>
        </p:spPr>
        <p:txBody>
          <a:bodyPr wrap="square" rtlCol="0">
            <a:spAutoFit/>
          </a:bodyPr>
          <a:lstStyle/>
          <a:p>
            <a:pPr marL="342900" indent="-342900">
              <a:buFont typeface="Arial" panose="020B0604020202020204" pitchFamily="34" charset="0"/>
              <a:buChar char="•"/>
            </a:pPr>
            <a:r>
              <a:rPr lang="en-US" sz="2400" dirty="0"/>
              <a:t>BACKGROUND</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PROBLEM STATEMENT</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TRAINING JUSTIFICATION</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TRAINING PLAN</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GTA APPROVAL</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TRAINING PARTNERSHIPS</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PROGRAM STATUS</a:t>
            </a:r>
          </a:p>
          <a:p>
            <a:pPr marL="342900" indent="-342900">
              <a:buFont typeface="Arial" panose="020B0604020202020204" pitchFamily="34" charset="0"/>
              <a:buChar char="•"/>
            </a:pPr>
            <a:endParaRPr lang="en-US" sz="2400" dirty="0"/>
          </a:p>
        </p:txBody>
      </p:sp>
    </p:spTree>
    <p:extLst>
      <p:ext uri="{BB962C8B-B14F-4D97-AF65-F5344CB8AC3E}">
        <p14:creationId xmlns:p14="http://schemas.microsoft.com/office/powerpoint/2010/main" val="1171503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395724"/>
            <a:ext cx="7620002" cy="523220"/>
          </a:xfrm>
          <a:prstGeom prst="rect">
            <a:avLst/>
          </a:prstGeom>
          <a:noFill/>
        </p:spPr>
        <p:txBody>
          <a:bodyPr wrap="square" rtlCol="0">
            <a:spAutoFit/>
          </a:bodyPr>
          <a:lstStyle/>
          <a:p>
            <a:pPr algn="ctr"/>
            <a:r>
              <a:rPr lang="en-US" sz="2800" b="1" dirty="0"/>
              <a:t>Background</a:t>
            </a:r>
          </a:p>
        </p:txBody>
      </p:sp>
      <p:pic>
        <p:nvPicPr>
          <p:cNvPr id="4" name="Picture 3"/>
          <p:cNvPicPr>
            <a:picLocks noChangeAspect="1"/>
          </p:cNvPicPr>
          <p:nvPr/>
        </p:nvPicPr>
        <p:blipFill>
          <a:blip r:embed="rId3"/>
          <a:stretch>
            <a:fillRect/>
          </a:stretch>
        </p:blipFill>
        <p:spPr>
          <a:xfrm>
            <a:off x="275159" y="1752600"/>
            <a:ext cx="8441284" cy="3733800"/>
          </a:xfrm>
          <a:prstGeom prst="rect">
            <a:avLst/>
          </a:prstGeom>
        </p:spPr>
      </p:pic>
    </p:spTree>
    <p:extLst>
      <p:ext uri="{BB962C8B-B14F-4D97-AF65-F5344CB8AC3E}">
        <p14:creationId xmlns:p14="http://schemas.microsoft.com/office/powerpoint/2010/main" val="3021885342"/>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395724"/>
            <a:ext cx="7620002" cy="523220"/>
          </a:xfrm>
          <a:prstGeom prst="rect">
            <a:avLst/>
          </a:prstGeom>
          <a:noFill/>
        </p:spPr>
        <p:txBody>
          <a:bodyPr wrap="square" rtlCol="0">
            <a:spAutoFit/>
          </a:bodyPr>
          <a:lstStyle/>
          <a:p>
            <a:pPr algn="ctr"/>
            <a:r>
              <a:rPr lang="en-US" sz="2800" b="1" dirty="0"/>
              <a:t>Background</a:t>
            </a:r>
          </a:p>
        </p:txBody>
      </p:sp>
      <p:pic>
        <p:nvPicPr>
          <p:cNvPr id="4" name="Picture 3"/>
          <p:cNvPicPr>
            <a:picLocks noChangeAspect="1"/>
          </p:cNvPicPr>
          <p:nvPr/>
        </p:nvPicPr>
        <p:blipFill>
          <a:blip r:embed="rId3"/>
          <a:stretch>
            <a:fillRect/>
          </a:stretch>
        </p:blipFill>
        <p:spPr>
          <a:xfrm>
            <a:off x="685802" y="908058"/>
            <a:ext cx="7620000" cy="5729487"/>
          </a:xfrm>
          <a:prstGeom prst="rect">
            <a:avLst/>
          </a:prstGeom>
        </p:spPr>
      </p:pic>
    </p:spTree>
    <p:extLst>
      <p:ext uri="{BB962C8B-B14F-4D97-AF65-F5344CB8AC3E}">
        <p14:creationId xmlns:p14="http://schemas.microsoft.com/office/powerpoint/2010/main" val="400739620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395724"/>
            <a:ext cx="7620002" cy="523220"/>
          </a:xfrm>
          <a:prstGeom prst="rect">
            <a:avLst/>
          </a:prstGeom>
          <a:noFill/>
        </p:spPr>
        <p:txBody>
          <a:bodyPr wrap="square" rtlCol="0">
            <a:spAutoFit/>
          </a:bodyPr>
          <a:lstStyle/>
          <a:p>
            <a:pPr algn="ctr"/>
            <a:r>
              <a:rPr lang="en-US" sz="2800" b="1" dirty="0"/>
              <a:t>Problem Statement</a:t>
            </a:r>
          </a:p>
        </p:txBody>
      </p:sp>
      <p:sp>
        <p:nvSpPr>
          <p:cNvPr id="3" name="TextBox 2"/>
          <p:cNvSpPr txBox="1"/>
          <p:nvPr/>
        </p:nvSpPr>
        <p:spPr>
          <a:xfrm>
            <a:off x="495301" y="1981200"/>
            <a:ext cx="8001000" cy="2308324"/>
          </a:xfrm>
          <a:prstGeom prst="rect">
            <a:avLst/>
          </a:prstGeom>
          <a:noFill/>
        </p:spPr>
        <p:txBody>
          <a:bodyPr wrap="square" rtlCol="0">
            <a:spAutoFit/>
          </a:bodyPr>
          <a:lstStyle/>
          <a:p>
            <a:r>
              <a:rPr lang="en-US" sz="2400" dirty="0"/>
              <a:t>The certifications, capabilities, and skills held by Army Flight Paramedics require additional and specialized training in order to maintain proficiency in medical tasks and provide the best care for our nation’s warfighters. While current sustainment training options in Joint Base San Antonio, TX provide currency, they do not enable proficiency in required medical tasks. </a:t>
            </a:r>
          </a:p>
        </p:txBody>
      </p:sp>
    </p:spTree>
    <p:extLst>
      <p:ext uri="{BB962C8B-B14F-4D97-AF65-F5344CB8AC3E}">
        <p14:creationId xmlns:p14="http://schemas.microsoft.com/office/powerpoint/2010/main" val="432387412"/>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Training Justification</a:t>
            </a:r>
          </a:p>
        </p:txBody>
      </p:sp>
      <p:pic>
        <p:nvPicPr>
          <p:cNvPr id="5" name="Picture 4"/>
          <p:cNvPicPr>
            <a:picLocks noChangeAspect="1"/>
          </p:cNvPicPr>
          <p:nvPr/>
        </p:nvPicPr>
        <p:blipFill>
          <a:blip r:embed="rId2"/>
          <a:stretch>
            <a:fillRect/>
          </a:stretch>
        </p:blipFill>
        <p:spPr>
          <a:xfrm>
            <a:off x="228600" y="1065286"/>
            <a:ext cx="6477000" cy="4521314"/>
          </a:xfrm>
          <a:prstGeom prst="rect">
            <a:avLst/>
          </a:prstGeom>
          <a:ln w="50800">
            <a:solidFill>
              <a:schemeClr val="tx1"/>
            </a:solidFill>
          </a:ln>
        </p:spPr>
      </p:pic>
      <p:pic>
        <p:nvPicPr>
          <p:cNvPr id="4" name="Picture 3"/>
          <p:cNvPicPr>
            <a:picLocks noChangeAspect="1"/>
          </p:cNvPicPr>
          <p:nvPr/>
        </p:nvPicPr>
        <p:blipFill>
          <a:blip r:embed="rId3"/>
          <a:stretch>
            <a:fillRect/>
          </a:stretch>
        </p:blipFill>
        <p:spPr>
          <a:xfrm>
            <a:off x="4572000" y="2345228"/>
            <a:ext cx="4267200" cy="4238367"/>
          </a:xfrm>
          <a:prstGeom prst="rect">
            <a:avLst/>
          </a:prstGeom>
          <a:ln w="50800">
            <a:solidFill>
              <a:schemeClr val="tx1"/>
            </a:solidFill>
          </a:ln>
        </p:spPr>
      </p:pic>
      <p:sp>
        <p:nvSpPr>
          <p:cNvPr id="6" name="Down Arrow 5"/>
          <p:cNvSpPr/>
          <p:nvPr/>
        </p:nvSpPr>
        <p:spPr>
          <a:xfrm rot="16200000">
            <a:off x="1811962" y="3270205"/>
            <a:ext cx="394768" cy="914057"/>
          </a:xfrm>
          <a:prstGeom prst="downArrow">
            <a:avLst/>
          </a:prstGeom>
          <a:solidFill>
            <a:srgbClr val="FFFF00"/>
          </a:solidFill>
          <a:ln>
            <a:solidFill>
              <a:schemeClr val="tx1"/>
            </a:solidFill>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own Arrow 6"/>
          <p:cNvSpPr/>
          <p:nvPr/>
        </p:nvSpPr>
        <p:spPr>
          <a:xfrm rot="16200000">
            <a:off x="3937536" y="3869560"/>
            <a:ext cx="394768" cy="914057"/>
          </a:xfrm>
          <a:prstGeom prst="downArrow">
            <a:avLst/>
          </a:prstGeom>
          <a:solidFill>
            <a:srgbClr val="FFFF00"/>
          </a:solidFill>
          <a:ln>
            <a:solidFill>
              <a:schemeClr val="tx1"/>
            </a:solidFill>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2476329" y="3325943"/>
            <a:ext cx="1905000" cy="788857"/>
          </a:xfrm>
          <a:prstGeom prst="roundRect">
            <a:avLst/>
          </a:prstGeom>
          <a:solidFill>
            <a:schemeClr val="bg1">
              <a:alpha val="1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4611896" y="4007937"/>
            <a:ext cx="4169105" cy="637305"/>
          </a:xfrm>
          <a:prstGeom prst="roundRect">
            <a:avLst/>
          </a:prstGeom>
          <a:solidFill>
            <a:schemeClr val="bg1">
              <a:alpha val="1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183520" y="5794748"/>
            <a:ext cx="4388480" cy="646331"/>
          </a:xfrm>
          <a:prstGeom prst="rect">
            <a:avLst/>
          </a:prstGeom>
          <a:noFill/>
        </p:spPr>
        <p:txBody>
          <a:bodyPr wrap="square" rtlCol="0">
            <a:spAutoFit/>
          </a:bodyPr>
          <a:lstStyle/>
          <a:p>
            <a:r>
              <a:rPr lang="en-US" sz="1200" dirty="0"/>
              <a:t>References:</a:t>
            </a:r>
          </a:p>
          <a:p>
            <a:r>
              <a:rPr lang="en-US" sz="1200" dirty="0"/>
              <a:t>Command Brief, Medical Evacuation </a:t>
            </a:r>
            <a:r>
              <a:rPr lang="en-US" sz="1200" dirty="0" err="1"/>
              <a:t>Proponency</a:t>
            </a:r>
            <a:r>
              <a:rPr lang="en-US" sz="1200" dirty="0"/>
              <a:t> Directorate</a:t>
            </a:r>
          </a:p>
          <a:p>
            <a:r>
              <a:rPr lang="en-US" sz="1200" dirty="0"/>
              <a:t>LTC Neil Davids, AMEDD C&amp;S CCFP Program Director</a:t>
            </a:r>
          </a:p>
        </p:txBody>
      </p:sp>
    </p:spTree>
    <p:extLst>
      <p:ext uri="{BB962C8B-B14F-4D97-AF65-F5344CB8AC3E}">
        <p14:creationId xmlns:p14="http://schemas.microsoft.com/office/powerpoint/2010/main" val="845552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685800" y="395724"/>
            <a:ext cx="7620002" cy="954107"/>
          </a:xfrm>
          <a:prstGeom prst="rect">
            <a:avLst/>
          </a:prstGeom>
          <a:noFill/>
        </p:spPr>
        <p:txBody>
          <a:bodyPr wrap="square" rtlCol="0">
            <a:spAutoFit/>
          </a:bodyPr>
          <a:lstStyle/>
          <a:p>
            <a:pPr algn="ctr"/>
            <a:r>
              <a:rPr lang="en-US" sz="2800" b="1" dirty="0"/>
              <a:t>Marne DUSTOFF Paramedic Sustainment Training </a:t>
            </a:r>
          </a:p>
          <a:p>
            <a:pPr algn="ctr"/>
            <a:endParaRPr lang="en-US" sz="2800" b="1" dirty="0"/>
          </a:p>
        </p:txBody>
      </p:sp>
      <p:sp>
        <p:nvSpPr>
          <p:cNvPr id="10" name="TextBox 9"/>
          <p:cNvSpPr txBox="1"/>
          <p:nvPr/>
        </p:nvSpPr>
        <p:spPr>
          <a:xfrm>
            <a:off x="457200" y="2514600"/>
            <a:ext cx="8381999" cy="2308324"/>
          </a:xfrm>
          <a:prstGeom prst="rect">
            <a:avLst/>
          </a:prstGeom>
          <a:noFill/>
        </p:spPr>
        <p:txBody>
          <a:bodyPr wrap="square" rtlCol="0">
            <a:spAutoFit/>
          </a:bodyPr>
          <a:lstStyle/>
          <a:p>
            <a:r>
              <a:rPr lang="en-US" sz="2400" dirty="0"/>
              <a:t>The C/2-3 AVN REGT Paramedic Sustainment Program (PSP)  consists of clinical rotations between medical facilities and an EMS ambulance service.  Each location presents a variety of unique medical experiences, providing Paramedics with both simulated and real-world opportunities to exercise their advanced, perishable medical skills.  </a:t>
            </a:r>
          </a:p>
        </p:txBody>
      </p:sp>
    </p:spTree>
    <p:extLst>
      <p:ext uri="{BB962C8B-B14F-4D97-AF65-F5344CB8AC3E}">
        <p14:creationId xmlns:p14="http://schemas.microsoft.com/office/powerpoint/2010/main" val="2072039239"/>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57200" y="685800"/>
            <a:ext cx="8381999" cy="3231654"/>
          </a:xfrm>
          <a:prstGeom prst="rect">
            <a:avLst/>
          </a:prstGeom>
          <a:noFill/>
        </p:spPr>
        <p:txBody>
          <a:bodyPr wrap="square" rtlCol="0">
            <a:spAutoFit/>
          </a:bodyPr>
          <a:lstStyle/>
          <a:p>
            <a:endParaRPr lang="en-US" sz="2400" dirty="0"/>
          </a:p>
          <a:p>
            <a:r>
              <a:rPr lang="en-US" b="1" dirty="0"/>
              <a:t> Chatham Emergency Medical Services- </a:t>
            </a:r>
            <a:r>
              <a:rPr lang="en-US" dirty="0"/>
              <a:t>Chatham EMS service is the region’s largest and most widely used Emergency Medical Service. This company performs an estimated 45,000 calls per year, ranging from trauma, behavioral health, and child births. The Service peak deploys 18 ambulances in a region with over 285,000 residents.</a:t>
            </a:r>
          </a:p>
          <a:p>
            <a:r>
              <a:rPr lang="en-US" dirty="0"/>
              <a:t>	</a:t>
            </a:r>
            <a:endParaRPr lang="en-US" b="1" dirty="0"/>
          </a:p>
          <a:p>
            <a:r>
              <a:rPr lang="en-US" b="1" dirty="0"/>
              <a:t>	Training Opportunities-</a:t>
            </a:r>
            <a:r>
              <a:rPr lang="en-US" dirty="0"/>
              <a:t> Paramedics will have a joint partnership with 	Chatham in the most beneficial training offered. Serving as a pre-hospital 	professional, each Paramedic will have opportunities to closely replicate the 	autonomy that they will face in combat. Paramedics will be empowered with 	decision making with limited assistance from higher echelons of care. </a:t>
            </a:r>
            <a:endParaRPr lang="en-US" b="1" dirty="0"/>
          </a:p>
        </p:txBody>
      </p:sp>
      <p:sp>
        <p:nvSpPr>
          <p:cNvPr id="5" name="TextBox 4"/>
          <p:cNvSpPr txBox="1"/>
          <p:nvPr/>
        </p:nvSpPr>
        <p:spPr>
          <a:xfrm>
            <a:off x="609600" y="0"/>
            <a:ext cx="7620002" cy="1384995"/>
          </a:xfrm>
          <a:prstGeom prst="rect">
            <a:avLst/>
          </a:prstGeom>
          <a:noFill/>
        </p:spPr>
        <p:txBody>
          <a:bodyPr wrap="square" rtlCol="0" anchor="ctr">
            <a:spAutoFit/>
          </a:bodyPr>
          <a:lstStyle/>
          <a:p>
            <a:pPr algn="ctr"/>
            <a:endParaRPr lang="en-US" sz="2800" b="1" dirty="0"/>
          </a:p>
          <a:p>
            <a:pPr algn="ctr"/>
            <a:r>
              <a:rPr lang="en-US" sz="2800" b="1" dirty="0"/>
              <a:t>Training Partnerships</a:t>
            </a:r>
          </a:p>
          <a:p>
            <a:pPr algn="ctr"/>
            <a:endParaRPr lang="en-US" sz="2800" b="1" dirty="0"/>
          </a:p>
        </p:txBody>
      </p:sp>
      <p:sp>
        <p:nvSpPr>
          <p:cNvPr id="4" name="TextBox 3"/>
          <p:cNvSpPr txBox="1"/>
          <p:nvPr/>
        </p:nvSpPr>
        <p:spPr>
          <a:xfrm>
            <a:off x="485335" y="3841790"/>
            <a:ext cx="8381999" cy="2877711"/>
          </a:xfrm>
          <a:prstGeom prst="rect">
            <a:avLst/>
          </a:prstGeom>
          <a:noFill/>
        </p:spPr>
        <p:txBody>
          <a:bodyPr wrap="square" rtlCol="0">
            <a:spAutoFit/>
          </a:bodyPr>
          <a:lstStyle/>
          <a:p>
            <a:endParaRPr lang="en-US" dirty="0"/>
          </a:p>
          <a:p>
            <a:r>
              <a:rPr lang="en-US" b="1" dirty="0"/>
              <a:t>Memorial Health University- </a:t>
            </a:r>
            <a:r>
              <a:rPr lang="en-US" dirty="0"/>
              <a:t>Memorial Health is the only Level 1 Trauma facility in Southeast Georgia. With the coordination assistance of Chatham EMS, our Paramedics will also be working with Registered Nurses (RN) inside the Emergency Department. </a:t>
            </a:r>
          </a:p>
          <a:p>
            <a:endParaRPr lang="en-US" b="1" dirty="0"/>
          </a:p>
          <a:p>
            <a:pPr lvl="1"/>
            <a:r>
              <a:rPr lang="en-US" b="1" dirty="0"/>
              <a:t>Training Opportunities- </a:t>
            </a:r>
            <a:r>
              <a:rPr lang="en-US" dirty="0"/>
              <a:t>Paramedics will have opportunities to engage in cardiac, trauma, psychiatry, pediatrics, and triage. Paramedics will also have opportunities to cycle through various departments and acquire various skill sets with a wide variety of patient cases.</a:t>
            </a:r>
          </a:p>
          <a:p>
            <a:endParaRPr lang="en-US" sz="1900" dirty="0"/>
          </a:p>
        </p:txBody>
      </p:sp>
    </p:spTree>
    <p:extLst>
      <p:ext uri="{BB962C8B-B14F-4D97-AF65-F5344CB8AC3E}">
        <p14:creationId xmlns:p14="http://schemas.microsoft.com/office/powerpoint/2010/main" val="1024102734"/>
      </p:ext>
    </p:extLst>
  </p:cSld>
  <p:clrMapOvr>
    <a:masterClrMapping/>
  </p:clrMapOvr>
</p:sld>
</file>

<file path=ppt/theme/theme1.xml><?xml version="1.0" encoding="utf-8"?>
<a:theme xmlns:a="http://schemas.openxmlformats.org/drawingml/2006/main" name="5Ws_Event_Title_Her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5Ws_Event_Title_Her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34_5Ws_Event_Title_Her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8575">
          <a:solidFill>
            <a:schemeClr val="tx1"/>
          </a:solidFill>
          <a:headEnd type="triangle" w="med" len="med"/>
          <a:tailEnd type="triangle" w="med" len="med"/>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45F208643BD0444BD983B4DA308C642" ma:contentTypeVersion="2" ma:contentTypeDescription="Create a new document." ma:contentTypeScope="" ma:versionID="51a2dc19c74e8495644313a16dd4c8e0">
  <xsd:schema xmlns:xsd="http://www.w3.org/2001/XMLSchema" xmlns:xs="http://www.w3.org/2001/XMLSchema" xmlns:p="http://schemas.microsoft.com/office/2006/metadata/properties" xmlns:ns2="dff7fc7d-d164-43df-a6d6-6968f2b06768" targetNamespace="http://schemas.microsoft.com/office/2006/metadata/properties" ma:root="true" ma:fieldsID="0690bde12aa5b87da9ea6c30535e29c1" ns2:_="">
    <xsd:import namespace="dff7fc7d-d164-43df-a6d6-6968f2b06768"/>
    <xsd:element name="properties">
      <xsd:complexType>
        <xsd:sequence>
          <xsd:element name="documentManagement">
            <xsd:complexType>
              <xsd:all>
                <xsd:element ref="ns2:Year"/>
                <xsd:element ref="ns2:_x003a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ff7fc7d-d164-43df-a6d6-6968f2b06768" elementFormDefault="qualified">
    <xsd:import namespace="http://schemas.microsoft.com/office/2006/documentManagement/types"/>
    <xsd:import namespace="http://schemas.microsoft.com/office/infopath/2007/PartnerControls"/>
    <xsd:element name="Year" ma:index="8" ma:displayName="Year" ma:default="2014" ma:format="Dropdown" ma:internalName="Year">
      <xsd:simpleType>
        <xsd:restriction base="dms:Choice">
          <xsd:enumeration value="2008"/>
          <xsd:enumeration value="2009"/>
          <xsd:enumeration value="2012"/>
          <xsd:enumeration value="2013"/>
          <xsd:enumeration value="2014"/>
          <xsd:enumeration value="2015"/>
          <xsd:enumeration value="2016"/>
        </xsd:restriction>
      </xsd:simpleType>
    </xsd:element>
    <xsd:element name="_x003a_" ma:index="9" nillable="true" ma:displayName=":" ma:format="Dropdown" ma:internalName="_x003a_">
      <xsd:simpleType>
        <xsd:restriction base="dms:Choice">
          <xsd:enumeration value="Advertising"/>
          <xsd:enumeration value="Decorations"/>
          <xsd:enumeration value="Entertainment"/>
          <xsd:enumeration value="Finances"/>
          <xsd:enumeration value="Guest Speakers"/>
          <xsd:enumeration value="Invitations"/>
          <xsd:enumeration value="IPRs"/>
          <xsd:enumeration value="Mementos"/>
          <xsd:enumeration value="Planning"/>
          <xsd:enumeration value="POW-MIA Table"/>
          <xsd:enumeration value="Program"/>
          <xsd:enumeration value="Script"/>
          <xsd:enumeration value="Tickets"/>
          <xsd:enumeration value="Videos"/>
          <xsd:enumeration value="Contracts"/>
          <xsd:enumeration value="Ticket Information"/>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x003a_ xmlns="dff7fc7d-d164-43df-a6d6-6968f2b06768">IPRs</_x003a_>
    <Year xmlns="dff7fc7d-d164-43df-a6d6-6968f2b06768">2015</Year>
  </documentManagement>
</p:properties>
</file>

<file path=customXml/itemProps1.xml><?xml version="1.0" encoding="utf-8"?>
<ds:datastoreItem xmlns:ds="http://schemas.openxmlformats.org/officeDocument/2006/customXml" ds:itemID="{A8BDC794-F024-4182-A34D-76CFFF45FA58}">
  <ds:schemaRefs>
    <ds:schemaRef ds:uri="http://schemas.microsoft.com/sharepoint/v3/contenttype/forms"/>
  </ds:schemaRefs>
</ds:datastoreItem>
</file>

<file path=customXml/itemProps2.xml><?xml version="1.0" encoding="utf-8"?>
<ds:datastoreItem xmlns:ds="http://schemas.openxmlformats.org/officeDocument/2006/customXml" ds:itemID="{E0B252DF-0E2B-405B-8282-4E274147F27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ff7fc7d-d164-43df-a6d6-6968f2b067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BA397B4-2DC0-40A7-9B76-493FE279A065}">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dff7fc7d-d164-43df-a6d6-6968f2b06768"/>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7454</TotalTime>
  <Words>314</Words>
  <Application>Microsoft Office PowerPoint</Application>
  <PresentationFormat>On-screen Show (4:3)</PresentationFormat>
  <Paragraphs>45</Paragraphs>
  <Slides>8</Slides>
  <Notes>5</Notes>
  <HiddenSlides>0</HiddenSlides>
  <MMClips>0</MMClips>
  <ScaleCrop>false</ScaleCrop>
  <HeadingPairs>
    <vt:vector size="6" baseType="variant">
      <vt:variant>
        <vt:lpstr>Fonts Used</vt:lpstr>
      </vt:variant>
      <vt:variant>
        <vt:i4>2</vt:i4>
      </vt:variant>
      <vt:variant>
        <vt:lpstr>Theme</vt:lpstr>
      </vt:variant>
      <vt:variant>
        <vt:i4>5</vt:i4>
      </vt:variant>
      <vt:variant>
        <vt:lpstr>Slide Titles</vt:lpstr>
      </vt:variant>
      <vt:variant>
        <vt:i4>8</vt:i4>
      </vt:variant>
    </vt:vector>
  </HeadingPairs>
  <TitlesOfParts>
    <vt:vector size="15" baseType="lpstr">
      <vt:lpstr>Arial</vt:lpstr>
      <vt:lpstr>Calibri</vt:lpstr>
      <vt:lpstr>5Ws_Event_Title_Here</vt:lpstr>
      <vt:lpstr>1_5Ws_Event_Title_Here</vt:lpstr>
      <vt:lpstr>Custom Design</vt:lpstr>
      <vt:lpstr>134_5Ws_Event_Title_Here</vt:lpstr>
      <vt:lpstr>3_Office Theme</vt:lpstr>
      <vt:lpstr>PowerPoint Presentation</vt:lpstr>
      <vt:lpstr>Agenda</vt:lpstr>
      <vt:lpstr>PowerPoint Presentation</vt:lpstr>
      <vt:lpstr>PowerPoint Presentation</vt:lpstr>
      <vt:lpstr>PowerPoint Presentation</vt:lpstr>
      <vt:lpstr>Training Justification</vt:lpstr>
      <vt:lpstr>PowerPoint Presentation</vt:lpstr>
      <vt:lpstr>PowerPoint Presentation</vt:lpstr>
    </vt:vector>
  </TitlesOfParts>
  <Company>United States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C/2-3 Paramedic Sustainment Program</dc:title>
  <dc:creator>Sam Diehl;C/2-3 AVN REGT</dc:creator>
  <cp:keywords>Paramedic Sustainment (PSP) IPR</cp:keywords>
  <cp:lastModifiedBy>Chuck Kearns</cp:lastModifiedBy>
  <cp:revision>212</cp:revision>
  <cp:lastPrinted>2016-06-21T19:37:35Z</cp:lastPrinted>
  <dcterms:created xsi:type="dcterms:W3CDTF">2014-01-24T20:11:56Z</dcterms:created>
  <dcterms:modified xsi:type="dcterms:W3CDTF">2018-08-01T17:01:58Z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0x010100B45F208643BD0444BD983B4DA308C642</vt:lpwstr>
  </property>
</Properties>
</file>